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media/image21.jpg" ContentType="image/jpg"/>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13" r:id="rId2"/>
  </p:sldMasterIdLst>
  <p:notesMasterIdLst>
    <p:notesMasterId r:id="rId31"/>
  </p:notesMasterIdLst>
  <p:handoutMasterIdLst>
    <p:handoutMasterId r:id="rId32"/>
  </p:handoutMasterIdLst>
  <p:sldIdLst>
    <p:sldId id="566" r:id="rId3"/>
    <p:sldId id="913" r:id="rId4"/>
    <p:sldId id="914" r:id="rId5"/>
    <p:sldId id="950" r:id="rId6"/>
    <p:sldId id="1014" r:id="rId7"/>
    <p:sldId id="942" r:id="rId8"/>
    <p:sldId id="997" r:id="rId9"/>
    <p:sldId id="936" r:id="rId10"/>
    <p:sldId id="937" r:id="rId11"/>
    <p:sldId id="939" r:id="rId12"/>
    <p:sldId id="940" r:id="rId13"/>
    <p:sldId id="941" r:id="rId14"/>
    <p:sldId id="1015" r:id="rId15"/>
    <p:sldId id="1016" r:id="rId16"/>
    <p:sldId id="938" r:id="rId17"/>
    <p:sldId id="1012" r:id="rId18"/>
    <p:sldId id="943" r:id="rId19"/>
    <p:sldId id="1008" r:id="rId20"/>
    <p:sldId id="1009" r:id="rId21"/>
    <p:sldId id="1010" r:id="rId22"/>
    <p:sldId id="1005" r:id="rId23"/>
    <p:sldId id="1007" r:id="rId24"/>
    <p:sldId id="945" r:id="rId25"/>
    <p:sldId id="946" r:id="rId26"/>
    <p:sldId id="995" r:id="rId27"/>
    <p:sldId id="998" r:id="rId28"/>
    <p:sldId id="1013" r:id="rId29"/>
    <p:sldId id="850" r:id="rId30"/>
  </p:sldIdLst>
  <p:sldSz cx="11887200" cy="7589838"/>
  <p:notesSz cx="6858000" cy="9947275"/>
  <p:defaultTextStyle>
    <a:defPPr>
      <a:defRPr lang="en-US"/>
    </a:defPPr>
    <a:lvl1pPr marL="0" algn="l" defTabSz="1224728" rtl="0" eaLnBrk="1" latinLnBrk="0" hangingPunct="1">
      <a:defRPr sz="2500" kern="1200">
        <a:solidFill>
          <a:schemeClr val="tx1"/>
        </a:solidFill>
        <a:latin typeface="+mn-lt"/>
        <a:ea typeface="+mn-ea"/>
        <a:cs typeface="+mn-cs"/>
      </a:defRPr>
    </a:lvl1pPr>
    <a:lvl2pPr marL="612363" algn="l" defTabSz="1224728" rtl="0" eaLnBrk="1" latinLnBrk="0" hangingPunct="1">
      <a:defRPr sz="2500" kern="1200">
        <a:solidFill>
          <a:schemeClr val="tx1"/>
        </a:solidFill>
        <a:latin typeface="+mn-lt"/>
        <a:ea typeface="+mn-ea"/>
        <a:cs typeface="+mn-cs"/>
      </a:defRPr>
    </a:lvl2pPr>
    <a:lvl3pPr marL="1224728" algn="l" defTabSz="1224728" rtl="0" eaLnBrk="1" latinLnBrk="0" hangingPunct="1">
      <a:defRPr sz="2500" kern="1200">
        <a:solidFill>
          <a:schemeClr val="tx1"/>
        </a:solidFill>
        <a:latin typeface="+mn-lt"/>
        <a:ea typeface="+mn-ea"/>
        <a:cs typeface="+mn-cs"/>
      </a:defRPr>
    </a:lvl3pPr>
    <a:lvl4pPr marL="1837093" algn="l" defTabSz="1224728" rtl="0" eaLnBrk="1" latinLnBrk="0" hangingPunct="1">
      <a:defRPr sz="2500" kern="1200">
        <a:solidFill>
          <a:schemeClr val="tx1"/>
        </a:solidFill>
        <a:latin typeface="+mn-lt"/>
        <a:ea typeface="+mn-ea"/>
        <a:cs typeface="+mn-cs"/>
      </a:defRPr>
    </a:lvl4pPr>
    <a:lvl5pPr marL="2449452" algn="l" defTabSz="1224728" rtl="0" eaLnBrk="1" latinLnBrk="0" hangingPunct="1">
      <a:defRPr sz="2500" kern="1200">
        <a:solidFill>
          <a:schemeClr val="tx1"/>
        </a:solidFill>
        <a:latin typeface="+mn-lt"/>
        <a:ea typeface="+mn-ea"/>
        <a:cs typeface="+mn-cs"/>
      </a:defRPr>
    </a:lvl5pPr>
    <a:lvl6pPr marL="3061818" algn="l" defTabSz="1224728" rtl="0" eaLnBrk="1" latinLnBrk="0" hangingPunct="1">
      <a:defRPr sz="2500" kern="1200">
        <a:solidFill>
          <a:schemeClr val="tx1"/>
        </a:solidFill>
        <a:latin typeface="+mn-lt"/>
        <a:ea typeface="+mn-ea"/>
        <a:cs typeface="+mn-cs"/>
      </a:defRPr>
    </a:lvl6pPr>
    <a:lvl7pPr marL="3674184" algn="l" defTabSz="1224728" rtl="0" eaLnBrk="1" latinLnBrk="0" hangingPunct="1">
      <a:defRPr sz="2500" kern="1200">
        <a:solidFill>
          <a:schemeClr val="tx1"/>
        </a:solidFill>
        <a:latin typeface="+mn-lt"/>
        <a:ea typeface="+mn-ea"/>
        <a:cs typeface="+mn-cs"/>
      </a:defRPr>
    </a:lvl7pPr>
    <a:lvl8pPr marL="4286542" algn="l" defTabSz="1224728" rtl="0" eaLnBrk="1" latinLnBrk="0" hangingPunct="1">
      <a:defRPr sz="2500" kern="1200">
        <a:solidFill>
          <a:schemeClr val="tx1"/>
        </a:solidFill>
        <a:latin typeface="+mn-lt"/>
        <a:ea typeface="+mn-ea"/>
        <a:cs typeface="+mn-cs"/>
      </a:defRPr>
    </a:lvl8pPr>
    <a:lvl9pPr marL="4898910" algn="l" defTabSz="1224728" rtl="0" eaLnBrk="1" latinLnBrk="0" hangingPunct="1">
      <a:defRPr sz="25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guide id="3" orient="horz" pos="2391">
          <p15:clr>
            <a:srgbClr val="A4A3A4"/>
          </p15:clr>
        </p15:guide>
        <p15:guide id="4" pos="37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3399"/>
    <a:srgbClr val="00CC00"/>
    <a:srgbClr val="0066FF"/>
    <a:srgbClr val="FF0000"/>
    <a:srgbClr val="0000FF"/>
    <a:srgbClr val="00FFFF"/>
    <a:srgbClr val="FFCCFF"/>
    <a:srgbClr val="0099FF"/>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080" autoAdjust="0"/>
  </p:normalViewPr>
  <p:slideViewPr>
    <p:cSldViewPr>
      <p:cViewPr>
        <p:scale>
          <a:sx n="67" d="100"/>
          <a:sy n="67" d="100"/>
        </p:scale>
        <p:origin x="-816" y="786"/>
      </p:cViewPr>
      <p:guideLst>
        <p:guide orient="horz" pos="1620"/>
        <p:guide orient="horz" pos="2391"/>
        <p:guide pos="2880"/>
        <p:guide pos="3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9DF770-78D7-4D8A-BB7D-C6D7176E1BD6}" type="doc">
      <dgm:prSet loTypeId="urn:microsoft.com/office/officeart/2005/8/layout/cycle8" loCatId="cycle" qsTypeId="urn:microsoft.com/office/officeart/2005/8/quickstyle/simple1" qsCatId="simple" csTypeId="urn:microsoft.com/office/officeart/2005/8/colors/accent1_2" csCatId="accent1" phldr="1"/>
      <dgm:spPr/>
    </dgm:pt>
    <dgm:pt modelId="{51135D71-0A89-462D-8F64-3AAF11BB6931}">
      <dgm:prSet phldrT="[Text]" custT="1"/>
      <dgm:spPr/>
      <dgm:t>
        <a:bodyPr/>
        <a:lstStyle/>
        <a:p>
          <a:r>
            <a:rPr lang="id-ID" sz="1400" dirty="0" smtClean="0">
              <a:solidFill>
                <a:schemeClr val="tx1"/>
              </a:solidFill>
              <a:latin typeface="Arial Unicode MS" pitchFamily="34" charset="-128"/>
              <a:ea typeface="Arial Unicode MS" pitchFamily="34" charset="-128"/>
              <a:cs typeface="Arial Unicode MS" pitchFamily="34" charset="-128"/>
            </a:rPr>
            <a:t>Administrasi (Administrator, Pengawas dan </a:t>
          </a:r>
          <a:r>
            <a:rPr lang="id-ID" sz="1600" b="0" dirty="0" smtClean="0">
              <a:solidFill>
                <a:schemeClr val="tx1"/>
              </a:solidFill>
              <a:latin typeface="Arial Unicode MS" pitchFamily="34" charset="-128"/>
              <a:ea typeface="Arial Unicode MS" pitchFamily="34" charset="-128"/>
              <a:cs typeface="Arial Unicode MS" pitchFamily="34" charset="-128"/>
            </a:rPr>
            <a:t>Pelaksana</a:t>
          </a:r>
          <a:r>
            <a:rPr lang="id-ID" sz="1400" dirty="0" smtClean="0">
              <a:solidFill>
                <a:schemeClr val="tx1"/>
              </a:solidFill>
              <a:latin typeface="Arial Unicode MS" pitchFamily="34" charset="-128"/>
              <a:ea typeface="Arial Unicode MS" pitchFamily="34" charset="-128"/>
              <a:cs typeface="Arial Unicode MS" pitchFamily="34" charset="-128"/>
            </a:rPr>
            <a:t>)</a:t>
          </a:r>
          <a:endParaRPr lang="id-ID" sz="1400" dirty="0">
            <a:solidFill>
              <a:schemeClr val="tx1"/>
            </a:solidFill>
            <a:latin typeface="Arial Unicode MS" pitchFamily="34" charset="-128"/>
            <a:ea typeface="Arial Unicode MS" pitchFamily="34" charset="-128"/>
            <a:cs typeface="Arial Unicode MS" pitchFamily="34" charset="-128"/>
          </a:endParaRPr>
        </a:p>
      </dgm:t>
    </dgm:pt>
    <dgm:pt modelId="{18ACD83B-4C48-4D61-ACB6-65E4012634DF}" type="parTrans" cxnId="{06E422FE-B891-45C4-992E-8F2198D79B87}">
      <dgm:prSet/>
      <dgm:spPr/>
      <dgm:t>
        <a:bodyPr/>
        <a:lstStyle/>
        <a:p>
          <a:endParaRPr lang="id-ID"/>
        </a:p>
      </dgm:t>
    </dgm:pt>
    <dgm:pt modelId="{7E135DC9-35DE-4B25-A43C-89AD78592A05}" type="sibTrans" cxnId="{06E422FE-B891-45C4-992E-8F2198D79B87}">
      <dgm:prSet/>
      <dgm:spPr/>
      <dgm:t>
        <a:bodyPr/>
        <a:lstStyle/>
        <a:p>
          <a:endParaRPr lang="id-ID"/>
        </a:p>
      </dgm:t>
    </dgm:pt>
    <dgm:pt modelId="{C43E19CD-FE78-46E8-BF57-38D3D9039F28}">
      <dgm:prSet phldrT="[Text]" custT="1"/>
      <dgm:spPr/>
      <dgm:t>
        <a:bodyPr/>
        <a:lstStyle/>
        <a:p>
          <a:r>
            <a:rPr lang="id-ID" sz="1800" b="1" dirty="0" smtClean="0">
              <a:solidFill>
                <a:srgbClr val="FF0000"/>
              </a:solidFill>
              <a:latin typeface="Arial Unicode MS" pitchFamily="34" charset="-128"/>
              <a:ea typeface="Arial Unicode MS" pitchFamily="34" charset="-128"/>
              <a:cs typeface="Arial Unicode MS" pitchFamily="34" charset="-128"/>
            </a:rPr>
            <a:t>Jabatan Fungsional </a:t>
          </a:r>
          <a:r>
            <a:rPr lang="id-ID" sz="1400" dirty="0" smtClean="0">
              <a:solidFill>
                <a:schemeClr val="tx1"/>
              </a:solidFill>
              <a:latin typeface="Arial Unicode MS" pitchFamily="34" charset="-128"/>
              <a:ea typeface="Arial Unicode MS" pitchFamily="34" charset="-128"/>
              <a:cs typeface="Arial Unicode MS" pitchFamily="34" charset="-128"/>
            </a:rPr>
            <a:t>(Keahlian dan Keterampilan)</a:t>
          </a:r>
          <a:endParaRPr lang="id-ID" sz="1400" dirty="0">
            <a:solidFill>
              <a:schemeClr val="tx1"/>
            </a:solidFill>
            <a:latin typeface="Arial Unicode MS" pitchFamily="34" charset="-128"/>
            <a:ea typeface="Arial Unicode MS" pitchFamily="34" charset="-128"/>
            <a:cs typeface="Arial Unicode MS" pitchFamily="34" charset="-128"/>
          </a:endParaRPr>
        </a:p>
      </dgm:t>
    </dgm:pt>
    <dgm:pt modelId="{30CC9692-05E2-4671-8B55-4B2801A32D1C}" type="parTrans" cxnId="{FA769FC5-567A-475B-95A0-C06B0A61EF8C}">
      <dgm:prSet/>
      <dgm:spPr/>
      <dgm:t>
        <a:bodyPr/>
        <a:lstStyle/>
        <a:p>
          <a:endParaRPr lang="id-ID"/>
        </a:p>
      </dgm:t>
    </dgm:pt>
    <dgm:pt modelId="{019C4D77-E0C0-4B1B-A8C4-8B3819D16DFF}" type="sibTrans" cxnId="{FA769FC5-567A-475B-95A0-C06B0A61EF8C}">
      <dgm:prSet/>
      <dgm:spPr/>
      <dgm:t>
        <a:bodyPr/>
        <a:lstStyle/>
        <a:p>
          <a:endParaRPr lang="id-ID"/>
        </a:p>
      </dgm:t>
    </dgm:pt>
    <dgm:pt modelId="{75046DFA-A1D9-48E1-9528-454181051F69}">
      <dgm:prSet phldrT="[Text]" custT="1"/>
      <dgm:spPr/>
      <dgm:t>
        <a:bodyPr/>
        <a:lstStyle/>
        <a:p>
          <a:r>
            <a:rPr lang="id-ID" sz="1600" dirty="0" smtClean="0">
              <a:solidFill>
                <a:schemeClr val="tx1"/>
              </a:solidFill>
              <a:latin typeface="Arial Unicode MS" pitchFamily="34" charset="-128"/>
              <a:ea typeface="Arial Unicode MS" pitchFamily="34" charset="-128"/>
              <a:cs typeface="Arial Unicode MS" pitchFamily="34" charset="-128"/>
            </a:rPr>
            <a:t>JPT (Pratama, Madya dan Utama)</a:t>
          </a:r>
          <a:endParaRPr lang="id-ID" sz="1600" dirty="0">
            <a:solidFill>
              <a:schemeClr val="tx1"/>
            </a:solidFill>
            <a:latin typeface="Arial Unicode MS" pitchFamily="34" charset="-128"/>
            <a:ea typeface="Arial Unicode MS" pitchFamily="34" charset="-128"/>
            <a:cs typeface="Arial Unicode MS" pitchFamily="34" charset="-128"/>
          </a:endParaRPr>
        </a:p>
      </dgm:t>
    </dgm:pt>
    <dgm:pt modelId="{093B831B-E38A-4AB7-A385-EE4FDAE938D9}" type="parTrans" cxnId="{E8E6B4D2-163E-4312-9558-C8079DC3C839}">
      <dgm:prSet/>
      <dgm:spPr/>
      <dgm:t>
        <a:bodyPr/>
        <a:lstStyle/>
        <a:p>
          <a:endParaRPr lang="id-ID"/>
        </a:p>
      </dgm:t>
    </dgm:pt>
    <dgm:pt modelId="{B86C629C-4751-4017-91F5-9841E099DC8E}" type="sibTrans" cxnId="{E8E6B4D2-163E-4312-9558-C8079DC3C839}">
      <dgm:prSet/>
      <dgm:spPr/>
      <dgm:t>
        <a:bodyPr/>
        <a:lstStyle/>
        <a:p>
          <a:endParaRPr lang="id-ID"/>
        </a:p>
      </dgm:t>
    </dgm:pt>
    <dgm:pt modelId="{8F51C397-65D8-45B4-9521-E436C8CB9FA5}" type="pres">
      <dgm:prSet presAssocID="{A49DF770-78D7-4D8A-BB7D-C6D7176E1BD6}" presName="compositeShape" presStyleCnt="0">
        <dgm:presLayoutVars>
          <dgm:chMax val="7"/>
          <dgm:dir/>
          <dgm:resizeHandles val="exact"/>
        </dgm:presLayoutVars>
      </dgm:prSet>
      <dgm:spPr/>
    </dgm:pt>
    <dgm:pt modelId="{451CD663-20ED-4743-85D1-F4F5C178C628}" type="pres">
      <dgm:prSet presAssocID="{A49DF770-78D7-4D8A-BB7D-C6D7176E1BD6}" presName="wedge1" presStyleLbl="node1" presStyleIdx="0" presStyleCnt="3"/>
      <dgm:spPr/>
      <dgm:t>
        <a:bodyPr/>
        <a:lstStyle/>
        <a:p>
          <a:endParaRPr lang="id-ID"/>
        </a:p>
      </dgm:t>
    </dgm:pt>
    <dgm:pt modelId="{0C2EE2CE-A89B-48D8-8F2E-AB74DC058943}" type="pres">
      <dgm:prSet presAssocID="{A49DF770-78D7-4D8A-BB7D-C6D7176E1BD6}" presName="dummy1a" presStyleCnt="0"/>
      <dgm:spPr/>
    </dgm:pt>
    <dgm:pt modelId="{D7D539BD-33F4-466B-99F7-7EDBFEB62660}" type="pres">
      <dgm:prSet presAssocID="{A49DF770-78D7-4D8A-BB7D-C6D7176E1BD6}" presName="dummy1b" presStyleCnt="0"/>
      <dgm:spPr/>
    </dgm:pt>
    <dgm:pt modelId="{6B0FAD45-A7B0-49A2-86E7-2E4E0E229228}" type="pres">
      <dgm:prSet presAssocID="{A49DF770-78D7-4D8A-BB7D-C6D7176E1BD6}" presName="wedge1Tx" presStyleLbl="node1" presStyleIdx="0" presStyleCnt="3">
        <dgm:presLayoutVars>
          <dgm:chMax val="0"/>
          <dgm:chPref val="0"/>
          <dgm:bulletEnabled val="1"/>
        </dgm:presLayoutVars>
      </dgm:prSet>
      <dgm:spPr/>
      <dgm:t>
        <a:bodyPr/>
        <a:lstStyle/>
        <a:p>
          <a:endParaRPr lang="id-ID"/>
        </a:p>
      </dgm:t>
    </dgm:pt>
    <dgm:pt modelId="{D0FB504E-849D-4C4E-AB0F-661302E1C2DA}" type="pres">
      <dgm:prSet presAssocID="{A49DF770-78D7-4D8A-BB7D-C6D7176E1BD6}" presName="wedge2" presStyleLbl="node1" presStyleIdx="1" presStyleCnt="3" custLinFactNeighborX="-908"/>
      <dgm:spPr/>
      <dgm:t>
        <a:bodyPr/>
        <a:lstStyle/>
        <a:p>
          <a:endParaRPr lang="id-ID"/>
        </a:p>
      </dgm:t>
    </dgm:pt>
    <dgm:pt modelId="{0C73323E-60F3-42AE-9253-3CDD932BC03B}" type="pres">
      <dgm:prSet presAssocID="{A49DF770-78D7-4D8A-BB7D-C6D7176E1BD6}" presName="dummy2a" presStyleCnt="0"/>
      <dgm:spPr/>
    </dgm:pt>
    <dgm:pt modelId="{87866B74-0E43-4B77-ABCE-B4532ABC325F}" type="pres">
      <dgm:prSet presAssocID="{A49DF770-78D7-4D8A-BB7D-C6D7176E1BD6}" presName="dummy2b" presStyleCnt="0"/>
      <dgm:spPr/>
    </dgm:pt>
    <dgm:pt modelId="{AFC78ABF-FAC9-41A4-B54A-F30D6583AC1B}" type="pres">
      <dgm:prSet presAssocID="{A49DF770-78D7-4D8A-BB7D-C6D7176E1BD6}" presName="wedge2Tx" presStyleLbl="node1" presStyleIdx="1" presStyleCnt="3">
        <dgm:presLayoutVars>
          <dgm:chMax val="0"/>
          <dgm:chPref val="0"/>
          <dgm:bulletEnabled val="1"/>
        </dgm:presLayoutVars>
      </dgm:prSet>
      <dgm:spPr/>
      <dgm:t>
        <a:bodyPr/>
        <a:lstStyle/>
        <a:p>
          <a:endParaRPr lang="id-ID"/>
        </a:p>
      </dgm:t>
    </dgm:pt>
    <dgm:pt modelId="{02A0A04A-89FD-488E-83C7-614A8570BD6A}" type="pres">
      <dgm:prSet presAssocID="{A49DF770-78D7-4D8A-BB7D-C6D7176E1BD6}" presName="wedge3" presStyleLbl="node1" presStyleIdx="2" presStyleCnt="3"/>
      <dgm:spPr/>
      <dgm:t>
        <a:bodyPr/>
        <a:lstStyle/>
        <a:p>
          <a:endParaRPr lang="id-ID"/>
        </a:p>
      </dgm:t>
    </dgm:pt>
    <dgm:pt modelId="{CB5CD742-6886-4C73-B39C-51D928F2C641}" type="pres">
      <dgm:prSet presAssocID="{A49DF770-78D7-4D8A-BB7D-C6D7176E1BD6}" presName="dummy3a" presStyleCnt="0"/>
      <dgm:spPr/>
    </dgm:pt>
    <dgm:pt modelId="{49016E9F-C604-46C8-9E95-F0BF77E04E35}" type="pres">
      <dgm:prSet presAssocID="{A49DF770-78D7-4D8A-BB7D-C6D7176E1BD6}" presName="dummy3b" presStyleCnt="0"/>
      <dgm:spPr/>
    </dgm:pt>
    <dgm:pt modelId="{102C5666-6532-4D47-B131-1779EEF85288}" type="pres">
      <dgm:prSet presAssocID="{A49DF770-78D7-4D8A-BB7D-C6D7176E1BD6}" presName="wedge3Tx" presStyleLbl="node1" presStyleIdx="2" presStyleCnt="3">
        <dgm:presLayoutVars>
          <dgm:chMax val="0"/>
          <dgm:chPref val="0"/>
          <dgm:bulletEnabled val="1"/>
        </dgm:presLayoutVars>
      </dgm:prSet>
      <dgm:spPr/>
      <dgm:t>
        <a:bodyPr/>
        <a:lstStyle/>
        <a:p>
          <a:endParaRPr lang="id-ID"/>
        </a:p>
      </dgm:t>
    </dgm:pt>
    <dgm:pt modelId="{DD1B8D5C-B52A-4324-A4F3-A90259690807}" type="pres">
      <dgm:prSet presAssocID="{7E135DC9-35DE-4B25-A43C-89AD78592A05}" presName="arrowWedge1" presStyleLbl="fgSibTrans2D1" presStyleIdx="0" presStyleCnt="3"/>
      <dgm:spPr/>
    </dgm:pt>
    <dgm:pt modelId="{48F63D19-CC26-4F0F-8868-9EE81FACE423}" type="pres">
      <dgm:prSet presAssocID="{019C4D77-E0C0-4B1B-A8C4-8B3819D16DFF}" presName="arrowWedge2" presStyleLbl="fgSibTrans2D1" presStyleIdx="1" presStyleCnt="3"/>
      <dgm:spPr/>
    </dgm:pt>
    <dgm:pt modelId="{23CB3CE0-4FEB-4509-BF76-82713AA8DB70}" type="pres">
      <dgm:prSet presAssocID="{B86C629C-4751-4017-91F5-9841E099DC8E}" presName="arrowWedge3" presStyleLbl="fgSibTrans2D1" presStyleIdx="2" presStyleCnt="3"/>
      <dgm:spPr/>
    </dgm:pt>
  </dgm:ptLst>
  <dgm:cxnLst>
    <dgm:cxn modelId="{9D13BAB6-C008-4408-BC9C-BE2B8E5FB64B}" type="presOf" srcId="{51135D71-0A89-462D-8F64-3AAF11BB6931}" destId="{6B0FAD45-A7B0-49A2-86E7-2E4E0E229228}" srcOrd="1" destOrd="0" presId="urn:microsoft.com/office/officeart/2005/8/layout/cycle8"/>
    <dgm:cxn modelId="{B61D9942-5241-4E9F-A46C-38052FD6B4F4}" type="presOf" srcId="{C43E19CD-FE78-46E8-BF57-38D3D9039F28}" destId="{D0FB504E-849D-4C4E-AB0F-661302E1C2DA}" srcOrd="0" destOrd="0" presId="urn:microsoft.com/office/officeart/2005/8/layout/cycle8"/>
    <dgm:cxn modelId="{38EAA8A1-F568-4AF0-ABF3-59BE0C8360BF}" type="presOf" srcId="{51135D71-0A89-462D-8F64-3AAF11BB6931}" destId="{451CD663-20ED-4743-85D1-F4F5C178C628}" srcOrd="0" destOrd="0" presId="urn:microsoft.com/office/officeart/2005/8/layout/cycle8"/>
    <dgm:cxn modelId="{06E422FE-B891-45C4-992E-8F2198D79B87}" srcId="{A49DF770-78D7-4D8A-BB7D-C6D7176E1BD6}" destId="{51135D71-0A89-462D-8F64-3AAF11BB6931}" srcOrd="0" destOrd="0" parTransId="{18ACD83B-4C48-4D61-ACB6-65E4012634DF}" sibTransId="{7E135DC9-35DE-4B25-A43C-89AD78592A05}"/>
    <dgm:cxn modelId="{C075586E-0E4D-4954-9F0F-21203F17DEF2}" type="presOf" srcId="{C43E19CD-FE78-46E8-BF57-38D3D9039F28}" destId="{AFC78ABF-FAC9-41A4-B54A-F30D6583AC1B}" srcOrd="1" destOrd="0" presId="urn:microsoft.com/office/officeart/2005/8/layout/cycle8"/>
    <dgm:cxn modelId="{FA769FC5-567A-475B-95A0-C06B0A61EF8C}" srcId="{A49DF770-78D7-4D8A-BB7D-C6D7176E1BD6}" destId="{C43E19CD-FE78-46E8-BF57-38D3D9039F28}" srcOrd="1" destOrd="0" parTransId="{30CC9692-05E2-4671-8B55-4B2801A32D1C}" sibTransId="{019C4D77-E0C0-4B1B-A8C4-8B3819D16DFF}"/>
    <dgm:cxn modelId="{E8E6B4D2-163E-4312-9558-C8079DC3C839}" srcId="{A49DF770-78D7-4D8A-BB7D-C6D7176E1BD6}" destId="{75046DFA-A1D9-48E1-9528-454181051F69}" srcOrd="2" destOrd="0" parTransId="{093B831B-E38A-4AB7-A385-EE4FDAE938D9}" sibTransId="{B86C629C-4751-4017-91F5-9841E099DC8E}"/>
    <dgm:cxn modelId="{E5547DE8-E83C-44E6-BF25-D56DB81AD516}" type="presOf" srcId="{A49DF770-78D7-4D8A-BB7D-C6D7176E1BD6}" destId="{8F51C397-65D8-45B4-9521-E436C8CB9FA5}" srcOrd="0" destOrd="0" presId="urn:microsoft.com/office/officeart/2005/8/layout/cycle8"/>
    <dgm:cxn modelId="{364556EC-16CA-45A2-A25D-88A682BC6398}" type="presOf" srcId="{75046DFA-A1D9-48E1-9528-454181051F69}" destId="{02A0A04A-89FD-488E-83C7-614A8570BD6A}" srcOrd="0" destOrd="0" presId="urn:microsoft.com/office/officeart/2005/8/layout/cycle8"/>
    <dgm:cxn modelId="{579C250B-40E4-4695-B2A8-8ABD0F6FBC5C}" type="presOf" srcId="{75046DFA-A1D9-48E1-9528-454181051F69}" destId="{102C5666-6532-4D47-B131-1779EEF85288}" srcOrd="1" destOrd="0" presId="urn:microsoft.com/office/officeart/2005/8/layout/cycle8"/>
    <dgm:cxn modelId="{D92AC0A0-5A75-4AAA-ABB4-1F29E27A2BD4}" type="presParOf" srcId="{8F51C397-65D8-45B4-9521-E436C8CB9FA5}" destId="{451CD663-20ED-4743-85D1-F4F5C178C628}" srcOrd="0" destOrd="0" presId="urn:microsoft.com/office/officeart/2005/8/layout/cycle8"/>
    <dgm:cxn modelId="{5FCADDCB-A609-4AB3-A778-CFD776B6CD77}" type="presParOf" srcId="{8F51C397-65D8-45B4-9521-E436C8CB9FA5}" destId="{0C2EE2CE-A89B-48D8-8F2E-AB74DC058943}" srcOrd="1" destOrd="0" presId="urn:microsoft.com/office/officeart/2005/8/layout/cycle8"/>
    <dgm:cxn modelId="{69F4E78E-1FC3-4E17-A82F-CC6CBCBDDF8F}" type="presParOf" srcId="{8F51C397-65D8-45B4-9521-E436C8CB9FA5}" destId="{D7D539BD-33F4-466B-99F7-7EDBFEB62660}" srcOrd="2" destOrd="0" presId="urn:microsoft.com/office/officeart/2005/8/layout/cycle8"/>
    <dgm:cxn modelId="{BCC57F51-3A75-4F9C-AEDD-3B7E907AA4EE}" type="presParOf" srcId="{8F51C397-65D8-45B4-9521-E436C8CB9FA5}" destId="{6B0FAD45-A7B0-49A2-86E7-2E4E0E229228}" srcOrd="3" destOrd="0" presId="urn:microsoft.com/office/officeart/2005/8/layout/cycle8"/>
    <dgm:cxn modelId="{B11C9F2D-FA28-43EE-9838-D2645807F240}" type="presParOf" srcId="{8F51C397-65D8-45B4-9521-E436C8CB9FA5}" destId="{D0FB504E-849D-4C4E-AB0F-661302E1C2DA}" srcOrd="4" destOrd="0" presId="urn:microsoft.com/office/officeart/2005/8/layout/cycle8"/>
    <dgm:cxn modelId="{EC94676B-0277-41A4-8E6F-38C9DD465A89}" type="presParOf" srcId="{8F51C397-65D8-45B4-9521-E436C8CB9FA5}" destId="{0C73323E-60F3-42AE-9253-3CDD932BC03B}" srcOrd="5" destOrd="0" presId="urn:microsoft.com/office/officeart/2005/8/layout/cycle8"/>
    <dgm:cxn modelId="{A476C461-8440-49A5-808E-9A54355830D2}" type="presParOf" srcId="{8F51C397-65D8-45B4-9521-E436C8CB9FA5}" destId="{87866B74-0E43-4B77-ABCE-B4532ABC325F}" srcOrd="6" destOrd="0" presId="urn:microsoft.com/office/officeart/2005/8/layout/cycle8"/>
    <dgm:cxn modelId="{73F00F4B-816F-43E9-B23E-5DAC7ABBD3CE}" type="presParOf" srcId="{8F51C397-65D8-45B4-9521-E436C8CB9FA5}" destId="{AFC78ABF-FAC9-41A4-B54A-F30D6583AC1B}" srcOrd="7" destOrd="0" presId="urn:microsoft.com/office/officeart/2005/8/layout/cycle8"/>
    <dgm:cxn modelId="{562C11B1-385D-43D1-9A3C-A75ED204BE89}" type="presParOf" srcId="{8F51C397-65D8-45B4-9521-E436C8CB9FA5}" destId="{02A0A04A-89FD-488E-83C7-614A8570BD6A}" srcOrd="8" destOrd="0" presId="urn:microsoft.com/office/officeart/2005/8/layout/cycle8"/>
    <dgm:cxn modelId="{EA78FE37-4F0D-44BB-AE94-CACFDE8A8F92}" type="presParOf" srcId="{8F51C397-65D8-45B4-9521-E436C8CB9FA5}" destId="{CB5CD742-6886-4C73-B39C-51D928F2C641}" srcOrd="9" destOrd="0" presId="urn:microsoft.com/office/officeart/2005/8/layout/cycle8"/>
    <dgm:cxn modelId="{1F95DA34-5F0A-44B2-98FA-C8B101BF53D8}" type="presParOf" srcId="{8F51C397-65D8-45B4-9521-E436C8CB9FA5}" destId="{49016E9F-C604-46C8-9E95-F0BF77E04E35}" srcOrd="10" destOrd="0" presId="urn:microsoft.com/office/officeart/2005/8/layout/cycle8"/>
    <dgm:cxn modelId="{B0513084-EE8C-4CED-8991-9FB394FE0B15}" type="presParOf" srcId="{8F51C397-65D8-45B4-9521-E436C8CB9FA5}" destId="{102C5666-6532-4D47-B131-1779EEF85288}" srcOrd="11" destOrd="0" presId="urn:microsoft.com/office/officeart/2005/8/layout/cycle8"/>
    <dgm:cxn modelId="{75E982FC-E22D-43FD-870A-B4B7AFBB7A8E}" type="presParOf" srcId="{8F51C397-65D8-45B4-9521-E436C8CB9FA5}" destId="{DD1B8D5C-B52A-4324-A4F3-A90259690807}" srcOrd="12" destOrd="0" presId="urn:microsoft.com/office/officeart/2005/8/layout/cycle8"/>
    <dgm:cxn modelId="{73C0A1AF-B38B-4CD0-9114-B6E4A7F49285}" type="presParOf" srcId="{8F51C397-65D8-45B4-9521-E436C8CB9FA5}" destId="{48F63D19-CC26-4F0F-8868-9EE81FACE423}" srcOrd="13" destOrd="0" presId="urn:microsoft.com/office/officeart/2005/8/layout/cycle8"/>
    <dgm:cxn modelId="{DE740559-8849-44C3-BF6D-E235372E43BE}" type="presParOf" srcId="{8F51C397-65D8-45B4-9521-E436C8CB9FA5}" destId="{23CB3CE0-4FEB-4509-BF76-82713AA8DB70}" srcOrd="14"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857D142-D1C0-492E-93C9-73B1C5CB2CD0}"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id-ID"/>
        </a:p>
      </dgm:t>
    </dgm:pt>
    <dgm:pt modelId="{6F37F959-7E9D-47A7-B356-C698CDFF315A}">
      <dgm:prSet phldrT="[Text]" custT="1"/>
      <dgm:spPr>
        <a:solidFill>
          <a:srgbClr val="0070C0"/>
        </a:solidFill>
      </dgm:spPr>
      <dgm:t>
        <a:bodyPr/>
        <a:lstStyle/>
        <a:p>
          <a:r>
            <a:rPr lang="id-ID" sz="1600" dirty="0" smtClean="0">
              <a:latin typeface="Bahnschrift SemiBold" charset="0"/>
            </a:rPr>
            <a:t>Pengembangan kinerja pegawai</a:t>
          </a:r>
          <a:endParaRPr lang="id-ID" sz="1600" dirty="0">
            <a:latin typeface="Bahnschrift SemiBold" charset="0"/>
          </a:endParaRPr>
        </a:p>
      </dgm:t>
    </dgm:pt>
    <dgm:pt modelId="{1A8E073E-D77C-4596-B9D2-370D378CC517}" type="parTrans" cxnId="{C291E9B7-1B0F-4162-BED2-446C98D1DE13}">
      <dgm:prSet/>
      <dgm:spPr/>
      <dgm:t>
        <a:bodyPr/>
        <a:lstStyle/>
        <a:p>
          <a:endParaRPr lang="id-ID"/>
        </a:p>
      </dgm:t>
    </dgm:pt>
    <dgm:pt modelId="{0A3FB1AA-7592-4039-A179-4D477D140FD2}" type="sibTrans" cxnId="{C291E9B7-1B0F-4162-BED2-446C98D1DE13}">
      <dgm:prSet/>
      <dgm:spPr/>
      <dgm:t>
        <a:bodyPr/>
        <a:lstStyle/>
        <a:p>
          <a:endParaRPr lang="id-ID"/>
        </a:p>
      </dgm:t>
    </dgm:pt>
    <dgm:pt modelId="{5695B369-7C3C-412D-986E-25095468D795}">
      <dgm:prSet phldrT="[Text]" custT="1"/>
      <dgm:spPr>
        <a:solidFill>
          <a:srgbClr val="0070C0"/>
        </a:solidFill>
      </dgm:spPr>
      <dgm:t>
        <a:bodyPr/>
        <a:lstStyle/>
        <a:p>
          <a:r>
            <a:rPr lang="id-ID" sz="1600" dirty="0" smtClean="0">
              <a:latin typeface="Bahnschrift SemiBold" charset="0"/>
            </a:rPr>
            <a:t>Pemenuhan ekspetasi pimpinan</a:t>
          </a:r>
          <a:endParaRPr lang="id-ID" sz="1600" dirty="0">
            <a:latin typeface="Bahnschrift SemiBold" charset="0"/>
          </a:endParaRPr>
        </a:p>
      </dgm:t>
    </dgm:pt>
    <dgm:pt modelId="{28E4BCA9-EC23-4094-B093-60B4FA148A99}" type="parTrans" cxnId="{43733712-1FA5-426F-87C2-454834AE4735}">
      <dgm:prSet/>
      <dgm:spPr/>
      <dgm:t>
        <a:bodyPr/>
        <a:lstStyle/>
        <a:p>
          <a:endParaRPr lang="id-ID"/>
        </a:p>
      </dgm:t>
    </dgm:pt>
    <dgm:pt modelId="{FC70CA17-5EFB-4C8C-9271-A14E97A45AA7}" type="sibTrans" cxnId="{43733712-1FA5-426F-87C2-454834AE4735}">
      <dgm:prSet/>
      <dgm:spPr/>
      <dgm:t>
        <a:bodyPr/>
        <a:lstStyle/>
        <a:p>
          <a:endParaRPr lang="id-ID"/>
        </a:p>
      </dgm:t>
    </dgm:pt>
    <dgm:pt modelId="{39BA5DFE-91CA-424F-AA5B-0F0EE284BB07}">
      <dgm:prSet custT="1"/>
      <dgm:spPr>
        <a:solidFill>
          <a:srgbClr val="0070C0"/>
        </a:solidFill>
      </dgm:spPr>
      <dgm:t>
        <a:bodyPr/>
        <a:lstStyle/>
        <a:p>
          <a:r>
            <a:rPr lang="id-ID" sz="1600" smtClean="0">
              <a:latin typeface="Bahnschrift SemiBold" charset="0"/>
            </a:rPr>
            <a:t>dialog kinerja yang intens antara Pimpinan dan Pegawai</a:t>
          </a:r>
          <a:endParaRPr lang="id-ID" sz="1600">
            <a:latin typeface="Bahnschrift SemiBold" charset="0"/>
          </a:endParaRPr>
        </a:p>
      </dgm:t>
    </dgm:pt>
    <dgm:pt modelId="{E3188619-8182-46EB-83B9-D704574F64C0}" type="parTrans" cxnId="{6B9676E0-23B8-404D-AF94-CE1F170BFD0B}">
      <dgm:prSet/>
      <dgm:spPr/>
      <dgm:t>
        <a:bodyPr/>
        <a:lstStyle/>
        <a:p>
          <a:endParaRPr lang="id-ID"/>
        </a:p>
      </dgm:t>
    </dgm:pt>
    <dgm:pt modelId="{05E840FD-F9BD-4CBA-B8A6-6524746AF41E}" type="sibTrans" cxnId="{6B9676E0-23B8-404D-AF94-CE1F170BFD0B}">
      <dgm:prSet/>
      <dgm:spPr/>
      <dgm:t>
        <a:bodyPr/>
        <a:lstStyle/>
        <a:p>
          <a:endParaRPr lang="id-ID"/>
        </a:p>
      </dgm:t>
    </dgm:pt>
    <dgm:pt modelId="{4927BBA7-11A6-45DA-B3BE-356CF0D19EA2}">
      <dgm:prSet custT="1"/>
      <dgm:spPr>
        <a:solidFill>
          <a:srgbClr val="0070C0"/>
        </a:solidFill>
      </dgm:spPr>
      <dgm:t>
        <a:bodyPr/>
        <a:lstStyle/>
        <a:p>
          <a:r>
            <a:rPr lang="id-ID" sz="1600" smtClean="0">
              <a:latin typeface="Bahnschrift SemiBold" charset="0"/>
            </a:rPr>
            <a:t>pencapaian kinerja organisasi</a:t>
          </a:r>
          <a:endParaRPr lang="id-ID" sz="1600">
            <a:latin typeface="Bahnschrift SemiBold" charset="0"/>
          </a:endParaRPr>
        </a:p>
      </dgm:t>
    </dgm:pt>
    <dgm:pt modelId="{6BFD9F34-DE68-4E37-812B-D303F2E02E31}" type="parTrans" cxnId="{FF7E04C4-EA72-41C4-8DD8-DE0F3D5E12F1}">
      <dgm:prSet/>
      <dgm:spPr/>
      <dgm:t>
        <a:bodyPr/>
        <a:lstStyle/>
        <a:p>
          <a:endParaRPr lang="id-ID"/>
        </a:p>
      </dgm:t>
    </dgm:pt>
    <dgm:pt modelId="{BE9EAA81-B9C5-4D55-B332-4A58BD49C2F2}" type="sibTrans" cxnId="{FF7E04C4-EA72-41C4-8DD8-DE0F3D5E12F1}">
      <dgm:prSet/>
      <dgm:spPr/>
      <dgm:t>
        <a:bodyPr/>
        <a:lstStyle/>
        <a:p>
          <a:endParaRPr lang="id-ID"/>
        </a:p>
      </dgm:t>
    </dgm:pt>
    <dgm:pt modelId="{EBC8AD54-7882-42D9-822D-36033628B94D}">
      <dgm:prSet custT="1"/>
      <dgm:spPr>
        <a:solidFill>
          <a:srgbClr val="0070C0"/>
        </a:solidFill>
      </dgm:spPr>
      <dgm:t>
        <a:bodyPr/>
        <a:lstStyle/>
        <a:p>
          <a:r>
            <a:rPr lang="fi-FI" sz="1600" smtClean="0">
              <a:latin typeface="Bahnschrift SemiBold" charset="0"/>
            </a:rPr>
            <a:t>hasil kerja dan perilaku kerja Pegawai.</a:t>
          </a:r>
          <a:endParaRPr lang="id-ID" sz="1600">
            <a:latin typeface="Bahnschrift SemiBold" charset="0"/>
          </a:endParaRPr>
        </a:p>
      </dgm:t>
    </dgm:pt>
    <dgm:pt modelId="{E95D14EC-7244-47CD-8A22-C88B5BE1C947}" type="parTrans" cxnId="{96125D15-9DD8-4C54-B20D-B57AB4D5890D}">
      <dgm:prSet/>
      <dgm:spPr/>
      <dgm:t>
        <a:bodyPr/>
        <a:lstStyle/>
        <a:p>
          <a:endParaRPr lang="id-ID"/>
        </a:p>
      </dgm:t>
    </dgm:pt>
    <dgm:pt modelId="{E75FD2E6-BBEF-4F66-B8FD-DE3F559F7525}" type="sibTrans" cxnId="{96125D15-9DD8-4C54-B20D-B57AB4D5890D}">
      <dgm:prSet/>
      <dgm:spPr/>
      <dgm:t>
        <a:bodyPr/>
        <a:lstStyle/>
        <a:p>
          <a:endParaRPr lang="id-ID"/>
        </a:p>
      </dgm:t>
    </dgm:pt>
    <dgm:pt modelId="{BFDC475A-C17C-49F6-9927-A8E026A4CF05}" type="pres">
      <dgm:prSet presAssocID="{8857D142-D1C0-492E-93C9-73B1C5CB2CD0}" presName="cycle" presStyleCnt="0">
        <dgm:presLayoutVars>
          <dgm:dir/>
          <dgm:resizeHandles val="exact"/>
        </dgm:presLayoutVars>
      </dgm:prSet>
      <dgm:spPr/>
      <dgm:t>
        <a:bodyPr/>
        <a:lstStyle/>
        <a:p>
          <a:endParaRPr lang="id-ID"/>
        </a:p>
      </dgm:t>
    </dgm:pt>
    <dgm:pt modelId="{84570015-4C13-4595-A38C-BA2E9894864C}" type="pres">
      <dgm:prSet presAssocID="{6F37F959-7E9D-47A7-B356-C698CDFF315A}" presName="node" presStyleLbl="node1" presStyleIdx="0" presStyleCnt="5" custScaleX="143641">
        <dgm:presLayoutVars>
          <dgm:bulletEnabled val="1"/>
        </dgm:presLayoutVars>
      </dgm:prSet>
      <dgm:spPr/>
      <dgm:t>
        <a:bodyPr/>
        <a:lstStyle/>
        <a:p>
          <a:endParaRPr lang="id-ID"/>
        </a:p>
      </dgm:t>
    </dgm:pt>
    <dgm:pt modelId="{62BD73E0-BB26-43D7-8DA3-C2D48F6F8DFA}" type="pres">
      <dgm:prSet presAssocID="{6F37F959-7E9D-47A7-B356-C698CDFF315A}" presName="spNode" presStyleCnt="0"/>
      <dgm:spPr/>
    </dgm:pt>
    <dgm:pt modelId="{E0CED266-627F-4DA4-9B94-F274BF118C05}" type="pres">
      <dgm:prSet presAssocID="{0A3FB1AA-7592-4039-A179-4D477D140FD2}" presName="sibTrans" presStyleLbl="sibTrans1D1" presStyleIdx="0" presStyleCnt="5"/>
      <dgm:spPr/>
      <dgm:t>
        <a:bodyPr/>
        <a:lstStyle/>
        <a:p>
          <a:endParaRPr lang="id-ID"/>
        </a:p>
      </dgm:t>
    </dgm:pt>
    <dgm:pt modelId="{D42A9C9E-F0C6-48C0-A5F0-9ECF447E6173}" type="pres">
      <dgm:prSet presAssocID="{EBC8AD54-7882-42D9-822D-36033628B94D}" presName="node" presStyleLbl="node1" presStyleIdx="1" presStyleCnt="5" custScaleX="143641">
        <dgm:presLayoutVars>
          <dgm:bulletEnabled val="1"/>
        </dgm:presLayoutVars>
      </dgm:prSet>
      <dgm:spPr/>
      <dgm:t>
        <a:bodyPr/>
        <a:lstStyle/>
        <a:p>
          <a:endParaRPr lang="id-ID"/>
        </a:p>
      </dgm:t>
    </dgm:pt>
    <dgm:pt modelId="{F1BDB678-2907-42E4-8777-F997A45C3CFC}" type="pres">
      <dgm:prSet presAssocID="{EBC8AD54-7882-42D9-822D-36033628B94D}" presName="spNode" presStyleCnt="0"/>
      <dgm:spPr/>
    </dgm:pt>
    <dgm:pt modelId="{551A5F98-508E-4305-B6D5-74C351B2F0D6}" type="pres">
      <dgm:prSet presAssocID="{E75FD2E6-BBEF-4F66-B8FD-DE3F559F7525}" presName="sibTrans" presStyleLbl="sibTrans1D1" presStyleIdx="1" presStyleCnt="5"/>
      <dgm:spPr/>
      <dgm:t>
        <a:bodyPr/>
        <a:lstStyle/>
        <a:p>
          <a:endParaRPr lang="id-ID"/>
        </a:p>
      </dgm:t>
    </dgm:pt>
    <dgm:pt modelId="{0A4EBBE3-5A8A-402E-ABF5-5C0D7BD9383C}" type="pres">
      <dgm:prSet presAssocID="{4927BBA7-11A6-45DA-B3BE-356CF0D19EA2}" presName="node" presStyleLbl="node1" presStyleIdx="2" presStyleCnt="5" custScaleX="143641">
        <dgm:presLayoutVars>
          <dgm:bulletEnabled val="1"/>
        </dgm:presLayoutVars>
      </dgm:prSet>
      <dgm:spPr/>
      <dgm:t>
        <a:bodyPr/>
        <a:lstStyle/>
        <a:p>
          <a:endParaRPr lang="id-ID"/>
        </a:p>
      </dgm:t>
    </dgm:pt>
    <dgm:pt modelId="{BAD887E3-143C-437B-8B79-557FE132E28F}" type="pres">
      <dgm:prSet presAssocID="{4927BBA7-11A6-45DA-B3BE-356CF0D19EA2}" presName="spNode" presStyleCnt="0"/>
      <dgm:spPr/>
    </dgm:pt>
    <dgm:pt modelId="{58B4F04E-D1A7-4A50-822D-3B8B35AE868A}" type="pres">
      <dgm:prSet presAssocID="{BE9EAA81-B9C5-4D55-B332-4A58BD49C2F2}" presName="sibTrans" presStyleLbl="sibTrans1D1" presStyleIdx="2" presStyleCnt="5"/>
      <dgm:spPr/>
      <dgm:t>
        <a:bodyPr/>
        <a:lstStyle/>
        <a:p>
          <a:endParaRPr lang="id-ID"/>
        </a:p>
      </dgm:t>
    </dgm:pt>
    <dgm:pt modelId="{6D7C885A-9A6A-4874-A766-36F62D1282CD}" type="pres">
      <dgm:prSet presAssocID="{39BA5DFE-91CA-424F-AA5B-0F0EE284BB07}" presName="node" presStyleLbl="node1" presStyleIdx="3" presStyleCnt="5" custScaleX="143641">
        <dgm:presLayoutVars>
          <dgm:bulletEnabled val="1"/>
        </dgm:presLayoutVars>
      </dgm:prSet>
      <dgm:spPr/>
      <dgm:t>
        <a:bodyPr/>
        <a:lstStyle/>
        <a:p>
          <a:endParaRPr lang="id-ID"/>
        </a:p>
      </dgm:t>
    </dgm:pt>
    <dgm:pt modelId="{3CB2C0D6-0EB5-4F61-91A8-FC2768496735}" type="pres">
      <dgm:prSet presAssocID="{39BA5DFE-91CA-424F-AA5B-0F0EE284BB07}" presName="spNode" presStyleCnt="0"/>
      <dgm:spPr/>
    </dgm:pt>
    <dgm:pt modelId="{C780028B-5FED-444C-B5E4-8A66C94553D2}" type="pres">
      <dgm:prSet presAssocID="{05E840FD-F9BD-4CBA-B8A6-6524746AF41E}" presName="sibTrans" presStyleLbl="sibTrans1D1" presStyleIdx="3" presStyleCnt="5"/>
      <dgm:spPr/>
      <dgm:t>
        <a:bodyPr/>
        <a:lstStyle/>
        <a:p>
          <a:endParaRPr lang="id-ID"/>
        </a:p>
      </dgm:t>
    </dgm:pt>
    <dgm:pt modelId="{E2BAB7E7-0FB0-4AF4-B328-89D11BB44F70}" type="pres">
      <dgm:prSet presAssocID="{5695B369-7C3C-412D-986E-25095468D795}" presName="node" presStyleLbl="node1" presStyleIdx="4" presStyleCnt="5" custScaleX="143641">
        <dgm:presLayoutVars>
          <dgm:bulletEnabled val="1"/>
        </dgm:presLayoutVars>
      </dgm:prSet>
      <dgm:spPr/>
      <dgm:t>
        <a:bodyPr/>
        <a:lstStyle/>
        <a:p>
          <a:endParaRPr lang="id-ID"/>
        </a:p>
      </dgm:t>
    </dgm:pt>
    <dgm:pt modelId="{746D303C-6A3A-47F8-8916-AD48EF4B7D5C}" type="pres">
      <dgm:prSet presAssocID="{5695B369-7C3C-412D-986E-25095468D795}" presName="spNode" presStyleCnt="0"/>
      <dgm:spPr/>
    </dgm:pt>
    <dgm:pt modelId="{92F2F0BE-7704-48BF-A48A-0FCE571E04E1}" type="pres">
      <dgm:prSet presAssocID="{FC70CA17-5EFB-4C8C-9271-A14E97A45AA7}" presName="sibTrans" presStyleLbl="sibTrans1D1" presStyleIdx="4" presStyleCnt="5"/>
      <dgm:spPr/>
      <dgm:t>
        <a:bodyPr/>
        <a:lstStyle/>
        <a:p>
          <a:endParaRPr lang="id-ID"/>
        </a:p>
      </dgm:t>
    </dgm:pt>
  </dgm:ptLst>
  <dgm:cxnLst>
    <dgm:cxn modelId="{48FC7CF9-1E86-4E03-B229-E8027DE033EF}" type="presOf" srcId="{0A3FB1AA-7592-4039-A179-4D477D140FD2}" destId="{E0CED266-627F-4DA4-9B94-F274BF118C05}" srcOrd="0" destOrd="0" presId="urn:microsoft.com/office/officeart/2005/8/layout/cycle6"/>
    <dgm:cxn modelId="{43733712-1FA5-426F-87C2-454834AE4735}" srcId="{8857D142-D1C0-492E-93C9-73B1C5CB2CD0}" destId="{5695B369-7C3C-412D-986E-25095468D795}" srcOrd="4" destOrd="0" parTransId="{28E4BCA9-EC23-4094-B093-60B4FA148A99}" sibTransId="{FC70CA17-5EFB-4C8C-9271-A14E97A45AA7}"/>
    <dgm:cxn modelId="{6277E0A0-0D45-41F4-B2C5-96AB967F8E93}" type="presOf" srcId="{BE9EAA81-B9C5-4D55-B332-4A58BD49C2F2}" destId="{58B4F04E-D1A7-4A50-822D-3B8B35AE868A}" srcOrd="0" destOrd="0" presId="urn:microsoft.com/office/officeart/2005/8/layout/cycle6"/>
    <dgm:cxn modelId="{E90F2857-58DC-4B37-AD96-710D91AE9FE2}" type="presOf" srcId="{E75FD2E6-BBEF-4F66-B8FD-DE3F559F7525}" destId="{551A5F98-508E-4305-B6D5-74C351B2F0D6}" srcOrd="0" destOrd="0" presId="urn:microsoft.com/office/officeart/2005/8/layout/cycle6"/>
    <dgm:cxn modelId="{347F3C53-D05D-4E6F-B1A0-782B08449C4D}" type="presOf" srcId="{6F37F959-7E9D-47A7-B356-C698CDFF315A}" destId="{84570015-4C13-4595-A38C-BA2E9894864C}" srcOrd="0" destOrd="0" presId="urn:microsoft.com/office/officeart/2005/8/layout/cycle6"/>
    <dgm:cxn modelId="{B75BD2A2-770E-4AEC-A3C6-315C88612602}" type="presOf" srcId="{05E840FD-F9BD-4CBA-B8A6-6524746AF41E}" destId="{C780028B-5FED-444C-B5E4-8A66C94553D2}" srcOrd="0" destOrd="0" presId="urn:microsoft.com/office/officeart/2005/8/layout/cycle6"/>
    <dgm:cxn modelId="{31556EA2-6DFB-4D4F-ADC0-9985EE96F727}" type="presOf" srcId="{FC70CA17-5EFB-4C8C-9271-A14E97A45AA7}" destId="{92F2F0BE-7704-48BF-A48A-0FCE571E04E1}" srcOrd="0" destOrd="0" presId="urn:microsoft.com/office/officeart/2005/8/layout/cycle6"/>
    <dgm:cxn modelId="{0ACD31C6-D06D-47BB-A4A2-CFC2EE270312}" type="presOf" srcId="{5695B369-7C3C-412D-986E-25095468D795}" destId="{E2BAB7E7-0FB0-4AF4-B328-89D11BB44F70}" srcOrd="0" destOrd="0" presId="urn:microsoft.com/office/officeart/2005/8/layout/cycle6"/>
    <dgm:cxn modelId="{1226F4F6-8D47-4647-8326-4F76C5986C50}" type="presOf" srcId="{8857D142-D1C0-492E-93C9-73B1C5CB2CD0}" destId="{BFDC475A-C17C-49F6-9927-A8E026A4CF05}" srcOrd="0" destOrd="0" presId="urn:microsoft.com/office/officeart/2005/8/layout/cycle6"/>
    <dgm:cxn modelId="{FF7E04C4-EA72-41C4-8DD8-DE0F3D5E12F1}" srcId="{8857D142-D1C0-492E-93C9-73B1C5CB2CD0}" destId="{4927BBA7-11A6-45DA-B3BE-356CF0D19EA2}" srcOrd="2" destOrd="0" parTransId="{6BFD9F34-DE68-4E37-812B-D303F2E02E31}" sibTransId="{BE9EAA81-B9C5-4D55-B332-4A58BD49C2F2}"/>
    <dgm:cxn modelId="{6B9676E0-23B8-404D-AF94-CE1F170BFD0B}" srcId="{8857D142-D1C0-492E-93C9-73B1C5CB2CD0}" destId="{39BA5DFE-91CA-424F-AA5B-0F0EE284BB07}" srcOrd="3" destOrd="0" parTransId="{E3188619-8182-46EB-83B9-D704574F64C0}" sibTransId="{05E840FD-F9BD-4CBA-B8A6-6524746AF41E}"/>
    <dgm:cxn modelId="{D0AC1366-A26B-4CBE-B5E7-4EEF711145BA}" type="presOf" srcId="{4927BBA7-11A6-45DA-B3BE-356CF0D19EA2}" destId="{0A4EBBE3-5A8A-402E-ABF5-5C0D7BD9383C}" srcOrd="0" destOrd="0" presId="urn:microsoft.com/office/officeart/2005/8/layout/cycle6"/>
    <dgm:cxn modelId="{C291E9B7-1B0F-4162-BED2-446C98D1DE13}" srcId="{8857D142-D1C0-492E-93C9-73B1C5CB2CD0}" destId="{6F37F959-7E9D-47A7-B356-C698CDFF315A}" srcOrd="0" destOrd="0" parTransId="{1A8E073E-D77C-4596-B9D2-370D378CC517}" sibTransId="{0A3FB1AA-7592-4039-A179-4D477D140FD2}"/>
    <dgm:cxn modelId="{2C0D702C-D0A2-44CC-95DA-76D5B6BD4CF1}" type="presOf" srcId="{39BA5DFE-91CA-424F-AA5B-0F0EE284BB07}" destId="{6D7C885A-9A6A-4874-A766-36F62D1282CD}" srcOrd="0" destOrd="0" presId="urn:microsoft.com/office/officeart/2005/8/layout/cycle6"/>
    <dgm:cxn modelId="{96125D15-9DD8-4C54-B20D-B57AB4D5890D}" srcId="{8857D142-D1C0-492E-93C9-73B1C5CB2CD0}" destId="{EBC8AD54-7882-42D9-822D-36033628B94D}" srcOrd="1" destOrd="0" parTransId="{E95D14EC-7244-47CD-8A22-C88B5BE1C947}" sibTransId="{E75FD2E6-BBEF-4F66-B8FD-DE3F559F7525}"/>
    <dgm:cxn modelId="{1A1871D0-338A-467A-9495-4EA7758FA57E}" type="presOf" srcId="{EBC8AD54-7882-42D9-822D-36033628B94D}" destId="{D42A9C9E-F0C6-48C0-A5F0-9ECF447E6173}" srcOrd="0" destOrd="0" presId="urn:microsoft.com/office/officeart/2005/8/layout/cycle6"/>
    <dgm:cxn modelId="{184D7E43-3627-46A0-96D0-D0F2A48DD2DE}" type="presParOf" srcId="{BFDC475A-C17C-49F6-9927-A8E026A4CF05}" destId="{84570015-4C13-4595-A38C-BA2E9894864C}" srcOrd="0" destOrd="0" presId="urn:microsoft.com/office/officeart/2005/8/layout/cycle6"/>
    <dgm:cxn modelId="{9A382FF8-2DF3-48A2-AC8C-8721E4D32B15}" type="presParOf" srcId="{BFDC475A-C17C-49F6-9927-A8E026A4CF05}" destId="{62BD73E0-BB26-43D7-8DA3-C2D48F6F8DFA}" srcOrd="1" destOrd="0" presId="urn:microsoft.com/office/officeart/2005/8/layout/cycle6"/>
    <dgm:cxn modelId="{8623CED0-7871-43D7-9250-38CE88690485}" type="presParOf" srcId="{BFDC475A-C17C-49F6-9927-A8E026A4CF05}" destId="{E0CED266-627F-4DA4-9B94-F274BF118C05}" srcOrd="2" destOrd="0" presId="urn:microsoft.com/office/officeart/2005/8/layout/cycle6"/>
    <dgm:cxn modelId="{B427CB3B-82E1-4E9E-A20E-30B47C4D9F7C}" type="presParOf" srcId="{BFDC475A-C17C-49F6-9927-A8E026A4CF05}" destId="{D42A9C9E-F0C6-48C0-A5F0-9ECF447E6173}" srcOrd="3" destOrd="0" presId="urn:microsoft.com/office/officeart/2005/8/layout/cycle6"/>
    <dgm:cxn modelId="{E138B6DA-D668-41FB-934A-F520E70AAEA9}" type="presParOf" srcId="{BFDC475A-C17C-49F6-9927-A8E026A4CF05}" destId="{F1BDB678-2907-42E4-8777-F997A45C3CFC}" srcOrd="4" destOrd="0" presId="urn:microsoft.com/office/officeart/2005/8/layout/cycle6"/>
    <dgm:cxn modelId="{80610532-35DD-45D9-821D-949DFF027D5D}" type="presParOf" srcId="{BFDC475A-C17C-49F6-9927-A8E026A4CF05}" destId="{551A5F98-508E-4305-B6D5-74C351B2F0D6}" srcOrd="5" destOrd="0" presId="urn:microsoft.com/office/officeart/2005/8/layout/cycle6"/>
    <dgm:cxn modelId="{F75C2CCA-1B84-43A5-BAE5-4FFB0B5779A0}" type="presParOf" srcId="{BFDC475A-C17C-49F6-9927-A8E026A4CF05}" destId="{0A4EBBE3-5A8A-402E-ABF5-5C0D7BD9383C}" srcOrd="6" destOrd="0" presId="urn:microsoft.com/office/officeart/2005/8/layout/cycle6"/>
    <dgm:cxn modelId="{4DD482C1-0DF7-422A-984A-84F8C567C399}" type="presParOf" srcId="{BFDC475A-C17C-49F6-9927-A8E026A4CF05}" destId="{BAD887E3-143C-437B-8B79-557FE132E28F}" srcOrd="7" destOrd="0" presId="urn:microsoft.com/office/officeart/2005/8/layout/cycle6"/>
    <dgm:cxn modelId="{E11320B3-8061-4FEB-A0F0-B6E2162105DA}" type="presParOf" srcId="{BFDC475A-C17C-49F6-9927-A8E026A4CF05}" destId="{58B4F04E-D1A7-4A50-822D-3B8B35AE868A}" srcOrd="8" destOrd="0" presId="urn:microsoft.com/office/officeart/2005/8/layout/cycle6"/>
    <dgm:cxn modelId="{3C3876FB-3543-4B57-ADC7-230EA0E15E90}" type="presParOf" srcId="{BFDC475A-C17C-49F6-9927-A8E026A4CF05}" destId="{6D7C885A-9A6A-4874-A766-36F62D1282CD}" srcOrd="9" destOrd="0" presId="urn:microsoft.com/office/officeart/2005/8/layout/cycle6"/>
    <dgm:cxn modelId="{CFAB10DB-2C45-4DD7-8BDD-951051A13A4F}" type="presParOf" srcId="{BFDC475A-C17C-49F6-9927-A8E026A4CF05}" destId="{3CB2C0D6-0EB5-4F61-91A8-FC2768496735}" srcOrd="10" destOrd="0" presId="urn:microsoft.com/office/officeart/2005/8/layout/cycle6"/>
    <dgm:cxn modelId="{F8DA94E6-D321-468A-9D7E-27024596CB02}" type="presParOf" srcId="{BFDC475A-C17C-49F6-9927-A8E026A4CF05}" destId="{C780028B-5FED-444C-B5E4-8A66C94553D2}" srcOrd="11" destOrd="0" presId="urn:microsoft.com/office/officeart/2005/8/layout/cycle6"/>
    <dgm:cxn modelId="{A89D7747-D45E-4B8D-9453-D99CA073F272}" type="presParOf" srcId="{BFDC475A-C17C-49F6-9927-A8E026A4CF05}" destId="{E2BAB7E7-0FB0-4AF4-B328-89D11BB44F70}" srcOrd="12" destOrd="0" presId="urn:microsoft.com/office/officeart/2005/8/layout/cycle6"/>
    <dgm:cxn modelId="{158FF12B-815D-4938-BE95-7035F5430AD2}" type="presParOf" srcId="{BFDC475A-C17C-49F6-9927-A8E026A4CF05}" destId="{746D303C-6A3A-47F8-8916-AD48EF4B7D5C}" srcOrd="13" destOrd="0" presId="urn:microsoft.com/office/officeart/2005/8/layout/cycle6"/>
    <dgm:cxn modelId="{DEBA3435-6ECD-4C94-BCB0-6AED71A73783}" type="presParOf" srcId="{BFDC475A-C17C-49F6-9927-A8E026A4CF05}" destId="{92F2F0BE-7704-48BF-A48A-0FCE571E04E1}"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1363FB8-6589-47B5-AABC-D5E285579B32}"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id-ID"/>
        </a:p>
      </dgm:t>
    </dgm:pt>
    <dgm:pt modelId="{B370A260-69B7-45F7-B33A-CECB79ECE624}">
      <dgm:prSet phldrT="[Text]">
        <dgm:style>
          <a:lnRef idx="1">
            <a:schemeClr val="accent3"/>
          </a:lnRef>
          <a:fillRef idx="2">
            <a:schemeClr val="accent3"/>
          </a:fillRef>
          <a:effectRef idx="1">
            <a:schemeClr val="accent3"/>
          </a:effectRef>
          <a:fontRef idx="minor">
            <a:schemeClr val="dk1"/>
          </a:fontRef>
        </dgm:style>
      </dgm:prSet>
      <dgm:spPr/>
      <dgm:t>
        <a:bodyPr/>
        <a:lstStyle/>
        <a:p>
          <a:r>
            <a:rPr lang="id-ID" dirty="0" smtClean="0">
              <a:solidFill>
                <a:schemeClr val="tx1"/>
              </a:solidFill>
            </a:rPr>
            <a:t>Pembinaan Kinerja</a:t>
          </a:r>
          <a:endParaRPr lang="id-ID" dirty="0">
            <a:solidFill>
              <a:schemeClr val="tx1"/>
            </a:solidFill>
          </a:endParaRPr>
        </a:p>
      </dgm:t>
    </dgm:pt>
    <dgm:pt modelId="{842DEF96-7A81-4DD0-82BD-33D38C057979}" type="parTrans" cxnId="{7E41ADD6-68F0-45C0-BD45-8052032CDC20}">
      <dgm:prSet/>
      <dgm:spPr/>
      <dgm:t>
        <a:bodyPr/>
        <a:lstStyle/>
        <a:p>
          <a:endParaRPr lang="id-ID"/>
        </a:p>
      </dgm:t>
    </dgm:pt>
    <dgm:pt modelId="{4B57F056-9BC8-4AC5-AD40-2835223A3349}" type="sibTrans" cxnId="{7E41ADD6-68F0-45C0-BD45-8052032CDC20}">
      <dgm:prSet/>
      <dgm:spPr/>
      <dgm:t>
        <a:bodyPr/>
        <a:lstStyle/>
        <a:p>
          <a:endParaRPr lang="id-ID"/>
        </a:p>
      </dgm:t>
    </dgm:pt>
    <dgm:pt modelId="{419BAFB2-43D4-4ACA-B49E-2BDF3EA4FF92}">
      <dgm:prSet phldrT="[Text]">
        <dgm:style>
          <a:lnRef idx="1">
            <a:schemeClr val="accent3"/>
          </a:lnRef>
          <a:fillRef idx="2">
            <a:schemeClr val="accent3"/>
          </a:fillRef>
          <a:effectRef idx="1">
            <a:schemeClr val="accent3"/>
          </a:effectRef>
          <a:fontRef idx="minor">
            <a:schemeClr val="dk1"/>
          </a:fontRef>
        </dgm:style>
      </dgm:prSet>
      <dgm:spPr/>
      <dgm:t>
        <a:bodyPr/>
        <a:lstStyle/>
        <a:p>
          <a:r>
            <a:rPr lang="id-ID" dirty="0" smtClean="0">
              <a:solidFill>
                <a:schemeClr val="tx1"/>
              </a:solidFill>
            </a:rPr>
            <a:t>Bimbingan kinerja (proses mengetahui dan mengembangkan kompetensi pegawai serta mencegah terjadinya kegagalan kinerja)</a:t>
          </a:r>
          <a:endParaRPr lang="id-ID" dirty="0">
            <a:solidFill>
              <a:schemeClr val="tx1"/>
            </a:solidFill>
          </a:endParaRPr>
        </a:p>
      </dgm:t>
    </dgm:pt>
    <dgm:pt modelId="{192C7052-86A7-4B13-BB2A-7CDFA47AC91E}" type="parTrans" cxnId="{D97ABA7D-06DC-43A9-88B3-B408580B179A}">
      <dgm:prSet/>
      <dgm:spPr/>
      <dgm:t>
        <a:bodyPr/>
        <a:lstStyle/>
        <a:p>
          <a:endParaRPr lang="id-ID"/>
        </a:p>
      </dgm:t>
    </dgm:pt>
    <dgm:pt modelId="{67FC57F4-1F24-4A5E-8777-3009F43EBDCA}" type="sibTrans" cxnId="{D97ABA7D-06DC-43A9-88B3-B408580B179A}">
      <dgm:prSet/>
      <dgm:spPr/>
      <dgm:t>
        <a:bodyPr/>
        <a:lstStyle/>
        <a:p>
          <a:endParaRPr lang="id-ID"/>
        </a:p>
      </dgm:t>
    </dgm:pt>
    <dgm:pt modelId="{9EAA4EDB-96F5-4B28-97FF-2494A0B85986}">
      <dgm:prSet phldrT="[Text]">
        <dgm:style>
          <a:lnRef idx="1">
            <a:schemeClr val="accent3"/>
          </a:lnRef>
          <a:fillRef idx="2">
            <a:schemeClr val="accent3"/>
          </a:fillRef>
          <a:effectRef idx="1">
            <a:schemeClr val="accent3"/>
          </a:effectRef>
          <a:fontRef idx="minor">
            <a:schemeClr val="dk1"/>
          </a:fontRef>
        </dgm:style>
      </dgm:prSet>
      <dgm:spPr/>
      <dgm:t>
        <a:bodyPr/>
        <a:lstStyle/>
        <a:p>
          <a:r>
            <a:rPr lang="id-ID" dirty="0" smtClean="0">
              <a:solidFill>
                <a:schemeClr val="tx1"/>
              </a:solidFill>
            </a:rPr>
            <a:t>Konseling kinerja (proses identifikasi dan penyelesaian masalah perilaku  kerja yg dihadapi pegawai dlm memenuhi ekpestasi pimpinan</a:t>
          </a:r>
          <a:endParaRPr lang="id-ID" dirty="0">
            <a:solidFill>
              <a:schemeClr val="tx1"/>
            </a:solidFill>
          </a:endParaRPr>
        </a:p>
      </dgm:t>
    </dgm:pt>
    <dgm:pt modelId="{3FB5BAAC-CCC4-4324-8108-D80A76A2C8B4}" type="parTrans" cxnId="{9146CE21-7378-4BC4-A834-C1FF3AA40671}">
      <dgm:prSet/>
      <dgm:spPr/>
      <dgm:t>
        <a:bodyPr/>
        <a:lstStyle/>
        <a:p>
          <a:endParaRPr lang="id-ID"/>
        </a:p>
      </dgm:t>
    </dgm:pt>
    <dgm:pt modelId="{B32456E1-9B9C-4494-A2D3-999159C51E24}" type="sibTrans" cxnId="{9146CE21-7378-4BC4-A834-C1FF3AA40671}">
      <dgm:prSet/>
      <dgm:spPr/>
      <dgm:t>
        <a:bodyPr/>
        <a:lstStyle/>
        <a:p>
          <a:endParaRPr lang="id-ID"/>
        </a:p>
      </dgm:t>
    </dgm:pt>
    <dgm:pt modelId="{3E3812B8-3C30-4BFA-AE0C-12D8866718B4}">
      <dgm:prSet phldrT="[Text]">
        <dgm:style>
          <a:lnRef idx="1">
            <a:schemeClr val="accent3"/>
          </a:lnRef>
          <a:fillRef idx="2">
            <a:schemeClr val="accent3"/>
          </a:fillRef>
          <a:effectRef idx="1">
            <a:schemeClr val="accent3"/>
          </a:effectRef>
          <a:fontRef idx="minor">
            <a:schemeClr val="dk1"/>
          </a:fontRef>
        </dgm:style>
      </dgm:prSet>
      <dgm:spPr/>
      <dgm:t>
        <a:bodyPr/>
        <a:lstStyle/>
        <a:p>
          <a:r>
            <a:rPr lang="id-ID" dirty="0" smtClean="0">
              <a:solidFill>
                <a:schemeClr val="tx1"/>
              </a:solidFill>
            </a:rPr>
            <a:t>Bimbingan kinerja</a:t>
          </a:r>
          <a:endParaRPr lang="id-ID" dirty="0">
            <a:solidFill>
              <a:schemeClr val="tx1"/>
            </a:solidFill>
          </a:endParaRPr>
        </a:p>
      </dgm:t>
    </dgm:pt>
    <dgm:pt modelId="{9B228C3C-2E61-4C83-A87B-67E6C36E77DF}" type="parTrans" cxnId="{043E315E-67C7-476E-A157-6E510B6591AE}">
      <dgm:prSet/>
      <dgm:spPr/>
      <dgm:t>
        <a:bodyPr/>
        <a:lstStyle/>
        <a:p>
          <a:endParaRPr lang="id-ID"/>
        </a:p>
      </dgm:t>
    </dgm:pt>
    <dgm:pt modelId="{917691DD-4D5C-4E75-9F9B-D705D8A7EF01}" type="sibTrans" cxnId="{043E315E-67C7-476E-A157-6E510B6591AE}">
      <dgm:prSet/>
      <dgm:spPr/>
      <dgm:t>
        <a:bodyPr/>
        <a:lstStyle/>
        <a:p>
          <a:endParaRPr lang="id-ID"/>
        </a:p>
      </dgm:t>
    </dgm:pt>
    <dgm:pt modelId="{492F9830-B27C-4000-AEF9-766C1B3BF237}">
      <dgm:prSet phldrT="[Text]">
        <dgm:style>
          <a:lnRef idx="1">
            <a:schemeClr val="accent3"/>
          </a:lnRef>
          <a:fillRef idx="2">
            <a:schemeClr val="accent3"/>
          </a:fillRef>
          <a:effectRef idx="1">
            <a:schemeClr val="accent3"/>
          </a:effectRef>
          <a:fontRef idx="minor">
            <a:schemeClr val="dk1"/>
          </a:fontRef>
        </dgm:style>
      </dgm:prSet>
      <dgm:spPr/>
      <dgm:t>
        <a:bodyPr/>
        <a:lstStyle/>
        <a:p>
          <a:r>
            <a:rPr lang="id-ID" b="1" i="1" dirty="0" smtClean="0">
              <a:solidFill>
                <a:schemeClr val="tx1"/>
              </a:solidFill>
            </a:rPr>
            <a:t>Coaching</a:t>
          </a:r>
          <a:r>
            <a:rPr lang="id-ID" dirty="0" smtClean="0">
              <a:solidFill>
                <a:schemeClr val="tx1"/>
              </a:solidFill>
            </a:rPr>
            <a:t> (penugasan khusus untuk mendapatkan strategi untuk memecahkan masalah dan mampu menggali kemampuan dirinya)</a:t>
          </a:r>
          <a:endParaRPr lang="id-ID" dirty="0">
            <a:solidFill>
              <a:schemeClr val="tx1"/>
            </a:solidFill>
          </a:endParaRPr>
        </a:p>
      </dgm:t>
    </dgm:pt>
    <dgm:pt modelId="{78E55682-1C78-4341-8FC3-2999F120299D}" type="parTrans" cxnId="{D11E8FA5-F18A-4121-B1B2-E6425BBD431B}">
      <dgm:prSet/>
      <dgm:spPr/>
      <dgm:t>
        <a:bodyPr/>
        <a:lstStyle/>
        <a:p>
          <a:endParaRPr lang="id-ID"/>
        </a:p>
      </dgm:t>
    </dgm:pt>
    <dgm:pt modelId="{97559FC1-F446-4E55-9B5D-45374C2CC339}" type="sibTrans" cxnId="{D11E8FA5-F18A-4121-B1B2-E6425BBD431B}">
      <dgm:prSet/>
      <dgm:spPr/>
      <dgm:t>
        <a:bodyPr/>
        <a:lstStyle/>
        <a:p>
          <a:endParaRPr lang="id-ID"/>
        </a:p>
      </dgm:t>
    </dgm:pt>
    <dgm:pt modelId="{42865DAE-7172-431C-8ACA-EC7E6218BD8E}">
      <dgm:prSet phldrT="[Text]">
        <dgm:style>
          <a:lnRef idx="1">
            <a:schemeClr val="accent3"/>
          </a:lnRef>
          <a:fillRef idx="2">
            <a:schemeClr val="accent3"/>
          </a:fillRef>
          <a:effectRef idx="1">
            <a:schemeClr val="accent3"/>
          </a:effectRef>
          <a:fontRef idx="minor">
            <a:schemeClr val="dk1"/>
          </a:fontRef>
        </dgm:style>
      </dgm:prSet>
      <dgm:spPr/>
      <dgm:t>
        <a:bodyPr/>
        <a:lstStyle/>
        <a:p>
          <a:r>
            <a:rPr lang="id-ID" b="1" i="1" dirty="0" smtClean="0">
              <a:solidFill>
                <a:schemeClr val="tx1"/>
              </a:solidFill>
            </a:rPr>
            <a:t>Mentoring </a:t>
          </a:r>
          <a:r>
            <a:rPr lang="id-ID" dirty="0" smtClean="0">
              <a:solidFill>
                <a:schemeClr val="tx1"/>
              </a:solidFill>
            </a:rPr>
            <a:t>(aktivitas untuk berbagi kemampuan dan pengalaman dr pimpinan atau pihak lain yg diberikan penugasan khusus)</a:t>
          </a:r>
          <a:endParaRPr lang="id-ID" dirty="0">
            <a:solidFill>
              <a:schemeClr val="tx1"/>
            </a:solidFill>
          </a:endParaRPr>
        </a:p>
      </dgm:t>
    </dgm:pt>
    <dgm:pt modelId="{B53BA498-D250-4F21-B572-4ED20E9BD2EB}" type="parTrans" cxnId="{F3E644E0-31FE-4663-A1F5-F8C143FB03AB}">
      <dgm:prSet/>
      <dgm:spPr/>
      <dgm:t>
        <a:bodyPr/>
        <a:lstStyle/>
        <a:p>
          <a:endParaRPr lang="id-ID"/>
        </a:p>
      </dgm:t>
    </dgm:pt>
    <dgm:pt modelId="{FB190D9C-6673-4A02-B029-082107F68E8F}" type="sibTrans" cxnId="{F3E644E0-31FE-4663-A1F5-F8C143FB03AB}">
      <dgm:prSet/>
      <dgm:spPr/>
      <dgm:t>
        <a:bodyPr/>
        <a:lstStyle/>
        <a:p>
          <a:endParaRPr lang="id-ID"/>
        </a:p>
      </dgm:t>
    </dgm:pt>
    <dgm:pt modelId="{F1E74C97-58AE-40BD-9627-C5BE6DB6E6B1}">
      <dgm:prSet phldrT="[Text]">
        <dgm:style>
          <a:lnRef idx="1">
            <a:schemeClr val="accent3"/>
          </a:lnRef>
          <a:fillRef idx="2">
            <a:schemeClr val="accent3"/>
          </a:fillRef>
          <a:effectRef idx="1">
            <a:schemeClr val="accent3"/>
          </a:effectRef>
          <a:fontRef idx="minor">
            <a:schemeClr val="dk1"/>
          </a:fontRef>
        </dgm:style>
      </dgm:prSet>
      <dgm:spPr/>
      <dgm:t>
        <a:bodyPr/>
        <a:lstStyle/>
        <a:p>
          <a:r>
            <a:rPr lang="id-ID" dirty="0" smtClean="0">
              <a:solidFill>
                <a:schemeClr val="tx1"/>
              </a:solidFill>
            </a:rPr>
            <a:t>Konseling kinerja</a:t>
          </a:r>
          <a:endParaRPr lang="id-ID" dirty="0">
            <a:solidFill>
              <a:schemeClr val="tx1"/>
            </a:solidFill>
          </a:endParaRPr>
        </a:p>
      </dgm:t>
    </dgm:pt>
    <dgm:pt modelId="{19028B29-7A31-43A7-B5AD-9297DF5A083E}" type="parTrans" cxnId="{53EDE83B-EB67-4FC0-8381-1C21C484AFD2}">
      <dgm:prSet/>
      <dgm:spPr/>
      <dgm:t>
        <a:bodyPr/>
        <a:lstStyle/>
        <a:p>
          <a:endParaRPr lang="id-ID"/>
        </a:p>
      </dgm:t>
    </dgm:pt>
    <dgm:pt modelId="{D16FD1A7-88F7-4DE4-9766-71ADD28F791F}" type="sibTrans" cxnId="{53EDE83B-EB67-4FC0-8381-1C21C484AFD2}">
      <dgm:prSet/>
      <dgm:spPr/>
      <dgm:t>
        <a:bodyPr/>
        <a:lstStyle/>
        <a:p>
          <a:endParaRPr lang="id-ID"/>
        </a:p>
      </dgm:t>
    </dgm:pt>
    <dgm:pt modelId="{200651C8-D6C0-4ECC-A970-22326F1FBDF4}">
      <dgm:prSet phldrT="[Text]">
        <dgm:style>
          <a:lnRef idx="1">
            <a:schemeClr val="accent3"/>
          </a:lnRef>
          <a:fillRef idx="2">
            <a:schemeClr val="accent3"/>
          </a:fillRef>
          <a:effectRef idx="1">
            <a:schemeClr val="accent3"/>
          </a:effectRef>
          <a:fontRef idx="minor">
            <a:schemeClr val="dk1"/>
          </a:fontRef>
        </dgm:style>
      </dgm:prSet>
      <dgm:spPr/>
      <dgm:t>
        <a:bodyPr/>
        <a:lstStyle/>
        <a:p>
          <a:r>
            <a:rPr lang="id-ID" dirty="0" smtClean="0">
              <a:solidFill>
                <a:schemeClr val="tx1"/>
              </a:solidFill>
            </a:rPr>
            <a:t>Diberikan kepada pegawai yg mengalami masalah perilaku kerja</a:t>
          </a:r>
          <a:endParaRPr lang="id-ID" dirty="0">
            <a:solidFill>
              <a:schemeClr val="tx1"/>
            </a:solidFill>
          </a:endParaRPr>
        </a:p>
      </dgm:t>
    </dgm:pt>
    <dgm:pt modelId="{C46F7EC7-ADA3-44CB-B0F5-97763AED1013}" type="parTrans" cxnId="{D07DFE93-0098-44E5-A0C6-592BDA7184DA}">
      <dgm:prSet/>
      <dgm:spPr/>
      <dgm:t>
        <a:bodyPr/>
        <a:lstStyle/>
        <a:p>
          <a:endParaRPr lang="id-ID"/>
        </a:p>
      </dgm:t>
    </dgm:pt>
    <dgm:pt modelId="{20348973-1E41-4C97-A1F2-907E7E398F8C}" type="sibTrans" cxnId="{D07DFE93-0098-44E5-A0C6-592BDA7184DA}">
      <dgm:prSet/>
      <dgm:spPr/>
      <dgm:t>
        <a:bodyPr/>
        <a:lstStyle/>
        <a:p>
          <a:endParaRPr lang="id-ID"/>
        </a:p>
      </dgm:t>
    </dgm:pt>
    <dgm:pt modelId="{6CC7224B-35A5-49BF-A199-59D70C867542}">
      <dgm:prSet phldrT="[Text]">
        <dgm:style>
          <a:lnRef idx="1">
            <a:schemeClr val="accent3"/>
          </a:lnRef>
          <a:fillRef idx="2">
            <a:schemeClr val="accent3"/>
          </a:fillRef>
          <a:effectRef idx="1">
            <a:schemeClr val="accent3"/>
          </a:effectRef>
          <a:fontRef idx="minor">
            <a:schemeClr val="dk1"/>
          </a:fontRef>
        </dgm:style>
      </dgm:prSet>
      <dgm:spPr/>
      <dgm:t>
        <a:bodyPr/>
        <a:lstStyle/>
        <a:p>
          <a:r>
            <a:rPr lang="id-ID" dirty="0" smtClean="0">
              <a:solidFill>
                <a:schemeClr val="tx1"/>
              </a:solidFill>
            </a:rPr>
            <a:t>Pelaksanaan dilakukan secara individual dg memeperhatikan prinsip kerahasiaan dan tanggungjawab</a:t>
          </a:r>
          <a:endParaRPr lang="id-ID" dirty="0">
            <a:solidFill>
              <a:schemeClr val="tx1"/>
            </a:solidFill>
          </a:endParaRPr>
        </a:p>
      </dgm:t>
    </dgm:pt>
    <dgm:pt modelId="{F1D75C02-6721-42E0-9012-86DF34F40681}" type="parTrans" cxnId="{579AFE11-4FDE-46B1-8102-856E5FA86E18}">
      <dgm:prSet/>
      <dgm:spPr/>
      <dgm:t>
        <a:bodyPr/>
        <a:lstStyle/>
        <a:p>
          <a:endParaRPr lang="id-ID"/>
        </a:p>
      </dgm:t>
    </dgm:pt>
    <dgm:pt modelId="{608B0F01-D013-47EB-B18E-D91427BB55EA}" type="sibTrans" cxnId="{579AFE11-4FDE-46B1-8102-856E5FA86E18}">
      <dgm:prSet/>
      <dgm:spPr/>
      <dgm:t>
        <a:bodyPr/>
        <a:lstStyle/>
        <a:p>
          <a:endParaRPr lang="id-ID"/>
        </a:p>
      </dgm:t>
    </dgm:pt>
    <dgm:pt modelId="{45C2818A-B61C-4ADD-8AFD-C724FEFAC103}">
      <dgm:prSet phldrT="[Text]">
        <dgm:style>
          <a:lnRef idx="1">
            <a:schemeClr val="accent3"/>
          </a:lnRef>
          <a:fillRef idx="2">
            <a:schemeClr val="accent3"/>
          </a:fillRef>
          <a:effectRef idx="1">
            <a:schemeClr val="accent3"/>
          </a:effectRef>
          <a:fontRef idx="minor">
            <a:schemeClr val="dk1"/>
          </a:fontRef>
        </dgm:style>
      </dgm:prSet>
      <dgm:spPr/>
      <dgm:t>
        <a:bodyPr/>
        <a:lstStyle/>
        <a:p>
          <a:r>
            <a:rPr lang="id-ID" dirty="0" smtClean="0">
              <a:solidFill>
                <a:schemeClr val="tx1"/>
              </a:solidFill>
            </a:rPr>
            <a:t>Formal training</a:t>
          </a:r>
          <a:endParaRPr lang="id-ID" dirty="0">
            <a:solidFill>
              <a:schemeClr val="tx1"/>
            </a:solidFill>
          </a:endParaRPr>
        </a:p>
      </dgm:t>
    </dgm:pt>
    <dgm:pt modelId="{DC87A467-0167-4A7C-BA54-E2F4ED7883C0}" type="parTrans" cxnId="{8AB7DD95-8463-49CE-91B7-3FE731AB64FA}">
      <dgm:prSet/>
      <dgm:spPr/>
      <dgm:t>
        <a:bodyPr/>
        <a:lstStyle/>
        <a:p>
          <a:endParaRPr lang="id-ID"/>
        </a:p>
      </dgm:t>
    </dgm:pt>
    <dgm:pt modelId="{5A6186EA-3DA6-44CE-BA83-7EC8AD804996}" type="sibTrans" cxnId="{8AB7DD95-8463-49CE-91B7-3FE731AB64FA}">
      <dgm:prSet/>
      <dgm:spPr/>
      <dgm:t>
        <a:bodyPr/>
        <a:lstStyle/>
        <a:p>
          <a:endParaRPr lang="id-ID"/>
        </a:p>
      </dgm:t>
    </dgm:pt>
    <dgm:pt modelId="{EB1DF2AA-8D62-4823-8A4C-BBD56C400502}">
      <dgm:prSet phldrT="[Text]">
        <dgm:style>
          <a:lnRef idx="1">
            <a:schemeClr val="accent3"/>
          </a:lnRef>
          <a:fillRef idx="2">
            <a:schemeClr val="accent3"/>
          </a:fillRef>
          <a:effectRef idx="1">
            <a:schemeClr val="accent3"/>
          </a:effectRef>
          <a:fontRef idx="minor">
            <a:schemeClr val="dk1"/>
          </a:fontRef>
        </dgm:style>
      </dgm:prSet>
      <dgm:spPr/>
      <dgm:t>
        <a:bodyPr/>
        <a:lstStyle/>
        <a:p>
          <a:r>
            <a:rPr lang="id-ID" dirty="0" smtClean="0">
              <a:solidFill>
                <a:schemeClr val="tx1"/>
              </a:solidFill>
            </a:rPr>
            <a:t>Informal training</a:t>
          </a:r>
          <a:endParaRPr lang="id-ID" dirty="0">
            <a:solidFill>
              <a:schemeClr val="tx1"/>
            </a:solidFill>
          </a:endParaRPr>
        </a:p>
      </dgm:t>
    </dgm:pt>
    <dgm:pt modelId="{779A548B-8BF1-419D-ADA7-C574E20B3B6B}" type="parTrans" cxnId="{01E6E5B3-0F0C-4582-8EEC-A835F5D95F5A}">
      <dgm:prSet/>
      <dgm:spPr/>
      <dgm:t>
        <a:bodyPr/>
        <a:lstStyle/>
        <a:p>
          <a:endParaRPr lang="id-ID"/>
        </a:p>
      </dgm:t>
    </dgm:pt>
    <dgm:pt modelId="{7130057A-DFA6-4A25-A5CA-01E106E6B2B7}" type="sibTrans" cxnId="{01E6E5B3-0F0C-4582-8EEC-A835F5D95F5A}">
      <dgm:prSet/>
      <dgm:spPr/>
      <dgm:t>
        <a:bodyPr/>
        <a:lstStyle/>
        <a:p>
          <a:endParaRPr lang="id-ID"/>
        </a:p>
      </dgm:t>
    </dgm:pt>
    <dgm:pt modelId="{76C8FF0B-7D04-468F-AAB1-EE5D1F645A45}">
      <dgm:prSet phldrT="[Text]">
        <dgm:style>
          <a:lnRef idx="1">
            <a:schemeClr val="accent3"/>
          </a:lnRef>
          <a:fillRef idx="2">
            <a:schemeClr val="accent3"/>
          </a:fillRef>
          <a:effectRef idx="1">
            <a:schemeClr val="accent3"/>
          </a:effectRef>
          <a:fontRef idx="minor">
            <a:schemeClr val="dk1"/>
          </a:fontRef>
        </dgm:style>
      </dgm:prSet>
      <dgm:spPr/>
      <dgm:t>
        <a:bodyPr/>
        <a:lstStyle/>
        <a:p>
          <a:r>
            <a:rPr lang="id-ID" dirty="0" smtClean="0">
              <a:solidFill>
                <a:schemeClr val="tx1"/>
              </a:solidFill>
            </a:rPr>
            <a:t>Dapat diilakukan oleh Konselor idependen dan dapat oleh pejabat penilai yg lulus pelatihan konselor dan pejabat yg memiliki fungsi memberikan konseling</a:t>
          </a:r>
          <a:endParaRPr lang="id-ID" dirty="0">
            <a:solidFill>
              <a:schemeClr val="tx1"/>
            </a:solidFill>
          </a:endParaRPr>
        </a:p>
      </dgm:t>
    </dgm:pt>
    <dgm:pt modelId="{A83D724B-E023-45A8-AE0F-54245CD18C19}" type="parTrans" cxnId="{416B993F-FC6D-4013-833F-E8900A6E0E2D}">
      <dgm:prSet/>
      <dgm:spPr/>
      <dgm:t>
        <a:bodyPr/>
        <a:lstStyle/>
        <a:p>
          <a:endParaRPr lang="id-ID"/>
        </a:p>
      </dgm:t>
    </dgm:pt>
    <dgm:pt modelId="{EB2423FB-2CA5-436E-9F23-6080F66059EC}" type="sibTrans" cxnId="{416B993F-FC6D-4013-833F-E8900A6E0E2D}">
      <dgm:prSet/>
      <dgm:spPr/>
      <dgm:t>
        <a:bodyPr/>
        <a:lstStyle/>
        <a:p>
          <a:endParaRPr lang="id-ID"/>
        </a:p>
      </dgm:t>
    </dgm:pt>
    <dgm:pt modelId="{FBA2A5E6-FB45-4377-8C08-0FA23E7E27A2}" type="pres">
      <dgm:prSet presAssocID="{B1363FB8-6589-47B5-AABC-D5E285579B32}" presName="Name0" presStyleCnt="0">
        <dgm:presLayoutVars>
          <dgm:dir/>
          <dgm:resizeHandles val="exact"/>
        </dgm:presLayoutVars>
      </dgm:prSet>
      <dgm:spPr/>
      <dgm:t>
        <a:bodyPr/>
        <a:lstStyle/>
        <a:p>
          <a:endParaRPr lang="id-ID"/>
        </a:p>
      </dgm:t>
    </dgm:pt>
    <dgm:pt modelId="{6EBC6B23-72DD-4D1E-9DEF-E7CBE1673428}" type="pres">
      <dgm:prSet presAssocID="{B370A260-69B7-45F7-B33A-CECB79ECE624}" presName="node" presStyleLbl="node1" presStyleIdx="0" presStyleCnt="3" custLinFactNeighborX="-17949" custLinFactNeighborY="-1772">
        <dgm:presLayoutVars>
          <dgm:bulletEnabled val="1"/>
        </dgm:presLayoutVars>
      </dgm:prSet>
      <dgm:spPr/>
      <dgm:t>
        <a:bodyPr/>
        <a:lstStyle/>
        <a:p>
          <a:endParaRPr lang="id-ID"/>
        </a:p>
      </dgm:t>
    </dgm:pt>
    <dgm:pt modelId="{B7C043FA-26EB-4AB3-9498-8C94B55047A3}" type="pres">
      <dgm:prSet presAssocID="{4B57F056-9BC8-4AC5-AD40-2835223A3349}" presName="sibTrans" presStyleCnt="0"/>
      <dgm:spPr/>
    </dgm:pt>
    <dgm:pt modelId="{9E12131D-6754-4E3A-8423-6FCA0BE2D2E4}" type="pres">
      <dgm:prSet presAssocID="{3E3812B8-3C30-4BFA-AE0C-12D8866718B4}" presName="node" presStyleLbl="node1" presStyleIdx="1" presStyleCnt="3" custLinFactNeighborX="-17949" custLinFactNeighborY="-1772">
        <dgm:presLayoutVars>
          <dgm:bulletEnabled val="1"/>
        </dgm:presLayoutVars>
      </dgm:prSet>
      <dgm:spPr/>
      <dgm:t>
        <a:bodyPr/>
        <a:lstStyle/>
        <a:p>
          <a:endParaRPr lang="id-ID"/>
        </a:p>
      </dgm:t>
    </dgm:pt>
    <dgm:pt modelId="{7A60D4BE-A952-4293-A47F-A328333F4AC6}" type="pres">
      <dgm:prSet presAssocID="{917691DD-4D5C-4E75-9F9B-D705D8A7EF01}" presName="sibTrans" presStyleCnt="0"/>
      <dgm:spPr/>
    </dgm:pt>
    <dgm:pt modelId="{6BB13C7E-E2BB-40D7-AF25-1E95B7F9AC0A}" type="pres">
      <dgm:prSet presAssocID="{F1E74C97-58AE-40BD-9627-C5BE6DB6E6B1}" presName="node" presStyleLbl="node1" presStyleIdx="2" presStyleCnt="3" custLinFactNeighborX="-17949" custLinFactNeighborY="-1772">
        <dgm:presLayoutVars>
          <dgm:bulletEnabled val="1"/>
        </dgm:presLayoutVars>
      </dgm:prSet>
      <dgm:spPr/>
      <dgm:t>
        <a:bodyPr/>
        <a:lstStyle/>
        <a:p>
          <a:endParaRPr lang="id-ID"/>
        </a:p>
      </dgm:t>
    </dgm:pt>
  </dgm:ptLst>
  <dgm:cxnLst>
    <dgm:cxn modelId="{299E9FE6-3209-4E92-9880-79563A17141C}" type="presOf" srcId="{6CC7224B-35A5-49BF-A199-59D70C867542}" destId="{6BB13C7E-E2BB-40D7-AF25-1E95B7F9AC0A}" srcOrd="0" destOrd="2" presId="urn:microsoft.com/office/officeart/2005/8/layout/hList6"/>
    <dgm:cxn modelId="{841C41AC-B149-4673-9399-9310657CACF6}" type="presOf" srcId="{EB1DF2AA-8D62-4823-8A4C-BBD56C400502}" destId="{9E12131D-6754-4E3A-8423-6FCA0BE2D2E4}" srcOrd="0" destOrd="4" presId="urn:microsoft.com/office/officeart/2005/8/layout/hList6"/>
    <dgm:cxn modelId="{D11E8FA5-F18A-4121-B1B2-E6425BBD431B}" srcId="{3E3812B8-3C30-4BFA-AE0C-12D8866718B4}" destId="{492F9830-B27C-4000-AEF9-766C1B3BF237}" srcOrd="0" destOrd="0" parTransId="{78E55682-1C78-4341-8FC3-2999F120299D}" sibTransId="{97559FC1-F446-4E55-9B5D-45374C2CC339}"/>
    <dgm:cxn modelId="{D876B9D4-3780-4418-8C1A-46B05F3A70EE}" type="presOf" srcId="{419BAFB2-43D4-4ACA-B49E-2BDF3EA4FF92}" destId="{6EBC6B23-72DD-4D1E-9DEF-E7CBE1673428}" srcOrd="0" destOrd="1" presId="urn:microsoft.com/office/officeart/2005/8/layout/hList6"/>
    <dgm:cxn modelId="{53EDE83B-EB67-4FC0-8381-1C21C484AFD2}" srcId="{B1363FB8-6589-47B5-AABC-D5E285579B32}" destId="{F1E74C97-58AE-40BD-9627-C5BE6DB6E6B1}" srcOrd="2" destOrd="0" parTransId="{19028B29-7A31-43A7-B5AD-9297DF5A083E}" sibTransId="{D16FD1A7-88F7-4DE4-9766-71ADD28F791F}"/>
    <dgm:cxn modelId="{416B993F-FC6D-4013-833F-E8900A6E0E2D}" srcId="{F1E74C97-58AE-40BD-9627-C5BE6DB6E6B1}" destId="{76C8FF0B-7D04-468F-AAB1-EE5D1F645A45}" srcOrd="2" destOrd="0" parTransId="{A83D724B-E023-45A8-AE0F-54245CD18C19}" sibTransId="{EB2423FB-2CA5-436E-9F23-6080F66059EC}"/>
    <dgm:cxn modelId="{D97ABA7D-06DC-43A9-88B3-B408580B179A}" srcId="{B370A260-69B7-45F7-B33A-CECB79ECE624}" destId="{419BAFB2-43D4-4ACA-B49E-2BDF3EA4FF92}" srcOrd="0" destOrd="0" parTransId="{192C7052-86A7-4B13-BB2A-7CDFA47AC91E}" sibTransId="{67FC57F4-1F24-4A5E-8777-3009F43EBDCA}"/>
    <dgm:cxn modelId="{F3E644E0-31FE-4663-A1F5-F8C143FB03AB}" srcId="{3E3812B8-3C30-4BFA-AE0C-12D8866718B4}" destId="{42865DAE-7172-431C-8ACA-EC7E6218BD8E}" srcOrd="1" destOrd="0" parTransId="{B53BA498-D250-4F21-B572-4ED20E9BD2EB}" sibTransId="{FB190D9C-6673-4A02-B029-082107F68E8F}"/>
    <dgm:cxn modelId="{9E276DB1-2BC8-4A6A-B282-1204456C4B8F}" type="presOf" srcId="{B370A260-69B7-45F7-B33A-CECB79ECE624}" destId="{6EBC6B23-72DD-4D1E-9DEF-E7CBE1673428}" srcOrd="0" destOrd="0" presId="urn:microsoft.com/office/officeart/2005/8/layout/hList6"/>
    <dgm:cxn modelId="{C475A0E8-269E-4057-ACF7-58DFF6BE0D29}" type="presOf" srcId="{45C2818A-B61C-4ADD-8AFD-C724FEFAC103}" destId="{9E12131D-6754-4E3A-8423-6FCA0BE2D2E4}" srcOrd="0" destOrd="3" presId="urn:microsoft.com/office/officeart/2005/8/layout/hList6"/>
    <dgm:cxn modelId="{CBC4B107-02CD-4461-B5CC-37D094A4A84F}" type="presOf" srcId="{F1E74C97-58AE-40BD-9627-C5BE6DB6E6B1}" destId="{6BB13C7E-E2BB-40D7-AF25-1E95B7F9AC0A}" srcOrd="0" destOrd="0" presId="urn:microsoft.com/office/officeart/2005/8/layout/hList6"/>
    <dgm:cxn modelId="{B3C152C5-1CC1-47EB-888B-6C38E23EB376}" type="presOf" srcId="{76C8FF0B-7D04-468F-AAB1-EE5D1F645A45}" destId="{6BB13C7E-E2BB-40D7-AF25-1E95B7F9AC0A}" srcOrd="0" destOrd="3" presId="urn:microsoft.com/office/officeart/2005/8/layout/hList6"/>
    <dgm:cxn modelId="{9648B5B2-DC1B-4F26-AD90-C0049FF6FA46}" type="presOf" srcId="{42865DAE-7172-431C-8ACA-EC7E6218BD8E}" destId="{9E12131D-6754-4E3A-8423-6FCA0BE2D2E4}" srcOrd="0" destOrd="2" presId="urn:microsoft.com/office/officeart/2005/8/layout/hList6"/>
    <dgm:cxn modelId="{0B938A39-654F-4F35-B7F6-C6F008958FFF}" type="presOf" srcId="{492F9830-B27C-4000-AEF9-766C1B3BF237}" destId="{9E12131D-6754-4E3A-8423-6FCA0BE2D2E4}" srcOrd="0" destOrd="1" presId="urn:microsoft.com/office/officeart/2005/8/layout/hList6"/>
    <dgm:cxn modelId="{D07DFE93-0098-44E5-A0C6-592BDA7184DA}" srcId="{F1E74C97-58AE-40BD-9627-C5BE6DB6E6B1}" destId="{200651C8-D6C0-4ECC-A970-22326F1FBDF4}" srcOrd="0" destOrd="0" parTransId="{C46F7EC7-ADA3-44CB-B0F5-97763AED1013}" sibTransId="{20348973-1E41-4C97-A1F2-907E7E398F8C}"/>
    <dgm:cxn modelId="{8AB7DD95-8463-49CE-91B7-3FE731AB64FA}" srcId="{3E3812B8-3C30-4BFA-AE0C-12D8866718B4}" destId="{45C2818A-B61C-4ADD-8AFD-C724FEFAC103}" srcOrd="2" destOrd="0" parTransId="{DC87A467-0167-4A7C-BA54-E2F4ED7883C0}" sibTransId="{5A6186EA-3DA6-44CE-BA83-7EC8AD804996}"/>
    <dgm:cxn modelId="{7E41ADD6-68F0-45C0-BD45-8052032CDC20}" srcId="{B1363FB8-6589-47B5-AABC-D5E285579B32}" destId="{B370A260-69B7-45F7-B33A-CECB79ECE624}" srcOrd="0" destOrd="0" parTransId="{842DEF96-7A81-4DD0-82BD-33D38C057979}" sibTransId="{4B57F056-9BC8-4AC5-AD40-2835223A3349}"/>
    <dgm:cxn modelId="{B2CC57A5-BD18-414F-AFE9-5196FEF50674}" type="presOf" srcId="{B1363FB8-6589-47B5-AABC-D5E285579B32}" destId="{FBA2A5E6-FB45-4377-8C08-0FA23E7E27A2}" srcOrd="0" destOrd="0" presId="urn:microsoft.com/office/officeart/2005/8/layout/hList6"/>
    <dgm:cxn modelId="{01E6E5B3-0F0C-4582-8EEC-A835F5D95F5A}" srcId="{3E3812B8-3C30-4BFA-AE0C-12D8866718B4}" destId="{EB1DF2AA-8D62-4823-8A4C-BBD56C400502}" srcOrd="3" destOrd="0" parTransId="{779A548B-8BF1-419D-ADA7-C574E20B3B6B}" sibTransId="{7130057A-DFA6-4A25-A5CA-01E106E6B2B7}"/>
    <dgm:cxn modelId="{9146CE21-7378-4BC4-A834-C1FF3AA40671}" srcId="{B370A260-69B7-45F7-B33A-CECB79ECE624}" destId="{9EAA4EDB-96F5-4B28-97FF-2494A0B85986}" srcOrd="1" destOrd="0" parTransId="{3FB5BAAC-CCC4-4324-8108-D80A76A2C8B4}" sibTransId="{B32456E1-9B9C-4494-A2D3-999159C51E24}"/>
    <dgm:cxn modelId="{579AFE11-4FDE-46B1-8102-856E5FA86E18}" srcId="{F1E74C97-58AE-40BD-9627-C5BE6DB6E6B1}" destId="{6CC7224B-35A5-49BF-A199-59D70C867542}" srcOrd="1" destOrd="0" parTransId="{F1D75C02-6721-42E0-9012-86DF34F40681}" sibTransId="{608B0F01-D013-47EB-B18E-D91427BB55EA}"/>
    <dgm:cxn modelId="{84BEBE9A-21B3-4296-A1A4-39C8D7C2F2CE}" type="presOf" srcId="{9EAA4EDB-96F5-4B28-97FF-2494A0B85986}" destId="{6EBC6B23-72DD-4D1E-9DEF-E7CBE1673428}" srcOrd="0" destOrd="2" presId="urn:microsoft.com/office/officeart/2005/8/layout/hList6"/>
    <dgm:cxn modelId="{977591FA-7048-452E-9CE3-940E17D047E2}" type="presOf" srcId="{3E3812B8-3C30-4BFA-AE0C-12D8866718B4}" destId="{9E12131D-6754-4E3A-8423-6FCA0BE2D2E4}" srcOrd="0" destOrd="0" presId="urn:microsoft.com/office/officeart/2005/8/layout/hList6"/>
    <dgm:cxn modelId="{043E315E-67C7-476E-A157-6E510B6591AE}" srcId="{B1363FB8-6589-47B5-AABC-D5E285579B32}" destId="{3E3812B8-3C30-4BFA-AE0C-12D8866718B4}" srcOrd="1" destOrd="0" parTransId="{9B228C3C-2E61-4C83-A87B-67E6C36E77DF}" sibTransId="{917691DD-4D5C-4E75-9F9B-D705D8A7EF01}"/>
    <dgm:cxn modelId="{76612BD1-65F4-4455-A56E-2E570F834A11}" type="presOf" srcId="{200651C8-D6C0-4ECC-A970-22326F1FBDF4}" destId="{6BB13C7E-E2BB-40D7-AF25-1E95B7F9AC0A}" srcOrd="0" destOrd="1" presId="urn:microsoft.com/office/officeart/2005/8/layout/hList6"/>
    <dgm:cxn modelId="{45C0FC5A-09EF-4003-A764-D68463D133E4}" type="presParOf" srcId="{FBA2A5E6-FB45-4377-8C08-0FA23E7E27A2}" destId="{6EBC6B23-72DD-4D1E-9DEF-E7CBE1673428}" srcOrd="0" destOrd="0" presId="urn:microsoft.com/office/officeart/2005/8/layout/hList6"/>
    <dgm:cxn modelId="{6C23929B-6A70-4D66-A9F0-BEEA9431D0B3}" type="presParOf" srcId="{FBA2A5E6-FB45-4377-8C08-0FA23E7E27A2}" destId="{B7C043FA-26EB-4AB3-9498-8C94B55047A3}" srcOrd="1" destOrd="0" presId="urn:microsoft.com/office/officeart/2005/8/layout/hList6"/>
    <dgm:cxn modelId="{54C13A0A-6019-4755-88D0-5523C87E5FD7}" type="presParOf" srcId="{FBA2A5E6-FB45-4377-8C08-0FA23E7E27A2}" destId="{9E12131D-6754-4E3A-8423-6FCA0BE2D2E4}" srcOrd="2" destOrd="0" presId="urn:microsoft.com/office/officeart/2005/8/layout/hList6"/>
    <dgm:cxn modelId="{78F156D3-25AE-450D-8DD0-2D158B86177B}" type="presParOf" srcId="{FBA2A5E6-FB45-4377-8C08-0FA23E7E27A2}" destId="{7A60D4BE-A952-4293-A47F-A328333F4AC6}" srcOrd="3" destOrd="0" presId="urn:microsoft.com/office/officeart/2005/8/layout/hList6"/>
    <dgm:cxn modelId="{CEA4C075-701E-446F-9896-137A06BBB136}" type="presParOf" srcId="{FBA2A5E6-FB45-4377-8C08-0FA23E7E27A2}" destId="{6BB13C7E-E2BB-40D7-AF25-1E95B7F9AC0A}"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5D2B1DA-8CAF-49CE-9AEC-3E64DA238FDE}"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id-ID"/>
        </a:p>
      </dgm:t>
    </dgm:pt>
    <dgm:pt modelId="{ECBA02E0-1238-4831-A2C7-DE62E82F9E19}">
      <dgm:prSet phldrT="[Text]" custT="1">
        <dgm:style>
          <a:lnRef idx="1">
            <a:schemeClr val="accent4"/>
          </a:lnRef>
          <a:fillRef idx="2">
            <a:schemeClr val="accent4"/>
          </a:fillRef>
          <a:effectRef idx="1">
            <a:schemeClr val="accent4"/>
          </a:effectRef>
          <a:fontRef idx="minor">
            <a:schemeClr val="dk1"/>
          </a:fontRef>
        </dgm:style>
      </dgm:prSet>
      <dgm:spPr/>
      <dgm:t>
        <a:bodyPr/>
        <a:lstStyle/>
        <a:p>
          <a:pPr>
            <a:lnSpc>
              <a:spcPct val="100000"/>
            </a:lnSpc>
            <a:spcBef>
              <a:spcPts val="0"/>
            </a:spcBef>
            <a:spcAft>
              <a:spcPts val="0"/>
            </a:spcAft>
          </a:pPr>
          <a:r>
            <a:rPr lang="id-ID" sz="1600" dirty="0" smtClean="0">
              <a:effectLst/>
              <a:latin typeface="Tahoma"/>
              <a:ea typeface="Times New Roman"/>
            </a:rPr>
            <a:t>Pejabat Administrasi yang telah diangkat melalui penyetaraan dalam Jabatan Fungsional, namun belum memiliki kesesuaian antara kualifikasi, kompetensi dan unit kerjanya </a:t>
          </a:r>
          <a:r>
            <a:rPr lang="id-ID" sz="1600" b="1" dirty="0" smtClean="0">
              <a:effectLst/>
              <a:latin typeface="Tahoma"/>
              <a:ea typeface="Times New Roman"/>
            </a:rPr>
            <a:t>dapat dilakukan penyesuaian</a:t>
          </a:r>
          <a:r>
            <a:rPr lang="id-ID" sz="1600" dirty="0" smtClean="0">
              <a:effectLst/>
              <a:latin typeface="Tahoma"/>
              <a:ea typeface="Times New Roman"/>
            </a:rPr>
            <a:t> ke dalam Jabatan Fungsional yang sesuai sampai dengan 31 Desember 2022</a:t>
          </a:r>
          <a:endParaRPr lang="id-ID" sz="1600" dirty="0">
            <a:latin typeface="Arial" pitchFamily="34" charset="0"/>
            <a:cs typeface="Arial" pitchFamily="34" charset="0"/>
          </a:endParaRPr>
        </a:p>
      </dgm:t>
    </dgm:pt>
    <dgm:pt modelId="{6A51C6E2-BC29-4F1B-A788-646C82884671}" type="parTrans" cxnId="{AF25D570-3072-440F-A5BC-DEDE25E78703}">
      <dgm:prSet/>
      <dgm:spPr/>
      <dgm:t>
        <a:bodyPr/>
        <a:lstStyle/>
        <a:p>
          <a:pPr>
            <a:lnSpc>
              <a:spcPct val="100000"/>
            </a:lnSpc>
            <a:spcBef>
              <a:spcPts val="0"/>
            </a:spcBef>
            <a:spcAft>
              <a:spcPts val="0"/>
            </a:spcAft>
          </a:pPr>
          <a:endParaRPr lang="id-ID" sz="1600">
            <a:latin typeface="Arial" pitchFamily="34" charset="0"/>
            <a:cs typeface="Arial" pitchFamily="34" charset="0"/>
          </a:endParaRPr>
        </a:p>
      </dgm:t>
    </dgm:pt>
    <dgm:pt modelId="{EE0EE756-6618-4261-92CF-74EA93D49026}" type="sibTrans" cxnId="{AF25D570-3072-440F-A5BC-DEDE25E78703}">
      <dgm:prSet/>
      <dgm:spPr/>
      <dgm:t>
        <a:bodyPr/>
        <a:lstStyle/>
        <a:p>
          <a:pPr>
            <a:lnSpc>
              <a:spcPct val="100000"/>
            </a:lnSpc>
            <a:spcBef>
              <a:spcPts val="0"/>
            </a:spcBef>
            <a:spcAft>
              <a:spcPts val="0"/>
            </a:spcAft>
          </a:pPr>
          <a:endParaRPr lang="id-ID" sz="1600">
            <a:latin typeface="Arial" pitchFamily="34" charset="0"/>
            <a:cs typeface="Arial" pitchFamily="34" charset="0"/>
          </a:endParaRPr>
        </a:p>
      </dgm:t>
    </dgm:pt>
    <dgm:pt modelId="{D6641B4A-94AC-45CB-A7F2-ADD8A2FC38DD}">
      <dgm:prSet phldrT="[Text]" custT="1">
        <dgm:style>
          <a:lnRef idx="1">
            <a:schemeClr val="accent5"/>
          </a:lnRef>
          <a:fillRef idx="2">
            <a:schemeClr val="accent5"/>
          </a:fillRef>
          <a:effectRef idx="1">
            <a:schemeClr val="accent5"/>
          </a:effectRef>
          <a:fontRef idx="minor">
            <a:schemeClr val="dk1"/>
          </a:fontRef>
        </dgm:style>
      </dgm:prSet>
      <dgm:spPr/>
      <dgm:t>
        <a:bodyPr/>
        <a:lstStyle/>
        <a:p>
          <a:pPr>
            <a:lnSpc>
              <a:spcPct val="100000"/>
            </a:lnSpc>
            <a:spcBef>
              <a:spcPts val="0"/>
            </a:spcBef>
            <a:spcAft>
              <a:spcPts val="0"/>
            </a:spcAft>
          </a:pPr>
          <a:r>
            <a:rPr lang="id-ID" sz="1600" dirty="0" smtClean="0">
              <a:latin typeface="Arial" pitchFamily="34" charset="0"/>
              <a:cs typeface="Arial" pitchFamily="34" charset="0"/>
            </a:rPr>
            <a:t>Pemetaan dan identifikasi serta konsultasi dengan Instansi Pembina JF apabila dirasa terjadi ketidaksesuaian terhadap kualifikasi pendidikan</a:t>
          </a:r>
        </a:p>
      </dgm:t>
    </dgm:pt>
    <dgm:pt modelId="{7EFFDC74-C9AA-40D7-A5D2-1FBBE859B20F}" type="parTrans" cxnId="{69F85F1B-B3E8-4C3C-8715-9E3B501F2A34}">
      <dgm:prSet/>
      <dgm:spPr/>
      <dgm:t>
        <a:bodyPr/>
        <a:lstStyle/>
        <a:p>
          <a:pPr>
            <a:lnSpc>
              <a:spcPct val="100000"/>
            </a:lnSpc>
            <a:spcBef>
              <a:spcPts val="0"/>
            </a:spcBef>
            <a:spcAft>
              <a:spcPts val="0"/>
            </a:spcAft>
          </a:pPr>
          <a:endParaRPr lang="id-ID" sz="1600">
            <a:latin typeface="Arial" pitchFamily="34" charset="0"/>
            <a:cs typeface="Arial" pitchFamily="34" charset="0"/>
          </a:endParaRPr>
        </a:p>
      </dgm:t>
    </dgm:pt>
    <dgm:pt modelId="{57F70D06-2C29-4C46-90D0-FD59242E5025}" type="sibTrans" cxnId="{69F85F1B-B3E8-4C3C-8715-9E3B501F2A34}">
      <dgm:prSet/>
      <dgm:spPr/>
      <dgm:t>
        <a:bodyPr/>
        <a:lstStyle/>
        <a:p>
          <a:pPr>
            <a:lnSpc>
              <a:spcPct val="100000"/>
            </a:lnSpc>
            <a:spcBef>
              <a:spcPts val="0"/>
            </a:spcBef>
            <a:spcAft>
              <a:spcPts val="0"/>
            </a:spcAft>
          </a:pPr>
          <a:endParaRPr lang="id-ID" sz="1600">
            <a:latin typeface="Arial" pitchFamily="34" charset="0"/>
            <a:cs typeface="Arial" pitchFamily="34" charset="0"/>
          </a:endParaRPr>
        </a:p>
      </dgm:t>
    </dgm:pt>
    <dgm:pt modelId="{EFFD04BF-4F80-4113-B7D4-5D032CC55512}">
      <dgm:prSet phldrT="[Text]" custT="1">
        <dgm:style>
          <a:lnRef idx="1">
            <a:schemeClr val="accent3"/>
          </a:lnRef>
          <a:fillRef idx="2">
            <a:schemeClr val="accent3"/>
          </a:fillRef>
          <a:effectRef idx="1">
            <a:schemeClr val="accent3"/>
          </a:effectRef>
          <a:fontRef idx="minor">
            <a:schemeClr val="dk1"/>
          </a:fontRef>
        </dgm:style>
      </dgm:prSet>
      <dgm:spPr/>
      <dgm:t>
        <a:bodyPr/>
        <a:lstStyle/>
        <a:p>
          <a:pPr>
            <a:lnSpc>
              <a:spcPct val="100000"/>
            </a:lnSpc>
            <a:spcBef>
              <a:spcPts val="0"/>
            </a:spcBef>
            <a:spcAft>
              <a:spcPts val="0"/>
            </a:spcAft>
          </a:pPr>
          <a:r>
            <a:rPr lang="id-ID" sz="1600" dirty="0" smtClean="0">
              <a:latin typeface="Arial" pitchFamily="34" charset="0"/>
              <a:cs typeface="Arial" pitchFamily="34" charset="0"/>
            </a:rPr>
            <a:t>PRINSIPNYA DISERAHKAN KEMBALI KEPADA INSTANSINYA MASING-MASING</a:t>
          </a:r>
          <a:endParaRPr lang="id-ID" sz="1600" dirty="0">
            <a:latin typeface="Arial" pitchFamily="34" charset="0"/>
            <a:cs typeface="Arial" pitchFamily="34" charset="0"/>
          </a:endParaRPr>
        </a:p>
      </dgm:t>
    </dgm:pt>
    <dgm:pt modelId="{119ADACD-C1F0-4823-9824-BAB98FB50665}" type="parTrans" cxnId="{00B93264-1C99-4C73-B477-004B3CD8C1FE}">
      <dgm:prSet/>
      <dgm:spPr/>
      <dgm:t>
        <a:bodyPr/>
        <a:lstStyle/>
        <a:p>
          <a:pPr>
            <a:lnSpc>
              <a:spcPct val="100000"/>
            </a:lnSpc>
            <a:spcBef>
              <a:spcPts val="0"/>
            </a:spcBef>
            <a:spcAft>
              <a:spcPts val="0"/>
            </a:spcAft>
          </a:pPr>
          <a:endParaRPr lang="id-ID" sz="1600">
            <a:latin typeface="Arial" pitchFamily="34" charset="0"/>
            <a:cs typeface="Arial" pitchFamily="34" charset="0"/>
          </a:endParaRPr>
        </a:p>
      </dgm:t>
    </dgm:pt>
    <dgm:pt modelId="{361572C9-6C9C-45B5-8378-165D9D7A56E0}" type="sibTrans" cxnId="{00B93264-1C99-4C73-B477-004B3CD8C1FE}">
      <dgm:prSet/>
      <dgm:spPr/>
      <dgm:t>
        <a:bodyPr/>
        <a:lstStyle/>
        <a:p>
          <a:pPr>
            <a:lnSpc>
              <a:spcPct val="100000"/>
            </a:lnSpc>
            <a:spcBef>
              <a:spcPts val="0"/>
            </a:spcBef>
            <a:spcAft>
              <a:spcPts val="0"/>
            </a:spcAft>
          </a:pPr>
          <a:endParaRPr lang="id-ID" sz="1600">
            <a:latin typeface="Arial" pitchFamily="34" charset="0"/>
            <a:cs typeface="Arial" pitchFamily="34" charset="0"/>
          </a:endParaRPr>
        </a:p>
      </dgm:t>
    </dgm:pt>
    <dgm:pt modelId="{B2B74D1F-3922-470D-81FE-34AC5FEF1664}" type="pres">
      <dgm:prSet presAssocID="{C5D2B1DA-8CAF-49CE-9AEC-3E64DA238FDE}" presName="rootnode" presStyleCnt="0">
        <dgm:presLayoutVars>
          <dgm:chMax/>
          <dgm:chPref/>
          <dgm:dir/>
          <dgm:animLvl val="lvl"/>
        </dgm:presLayoutVars>
      </dgm:prSet>
      <dgm:spPr/>
      <dgm:t>
        <a:bodyPr/>
        <a:lstStyle/>
        <a:p>
          <a:endParaRPr lang="id-ID"/>
        </a:p>
      </dgm:t>
    </dgm:pt>
    <dgm:pt modelId="{186118FD-DE9A-4C0E-B127-0C31D07F8941}" type="pres">
      <dgm:prSet presAssocID="{ECBA02E0-1238-4831-A2C7-DE62E82F9E19}" presName="composite" presStyleCnt="0"/>
      <dgm:spPr/>
    </dgm:pt>
    <dgm:pt modelId="{01ABB5F6-6ADD-4536-9570-22C19F94BB11}" type="pres">
      <dgm:prSet presAssocID="{ECBA02E0-1238-4831-A2C7-DE62E82F9E19}" presName="LShape" presStyleLbl="alignNode1" presStyleIdx="0" presStyleCnt="5"/>
      <dgm:spPr/>
    </dgm:pt>
    <dgm:pt modelId="{D8CA3BA1-4135-4CE6-BA96-2314BDE23FAE}" type="pres">
      <dgm:prSet presAssocID="{ECBA02E0-1238-4831-A2C7-DE62E82F9E19}" presName="ParentText" presStyleLbl="revTx" presStyleIdx="0" presStyleCnt="3" custScaleY="118352">
        <dgm:presLayoutVars>
          <dgm:chMax val="0"/>
          <dgm:chPref val="0"/>
          <dgm:bulletEnabled val="1"/>
        </dgm:presLayoutVars>
      </dgm:prSet>
      <dgm:spPr/>
      <dgm:t>
        <a:bodyPr/>
        <a:lstStyle/>
        <a:p>
          <a:endParaRPr lang="id-ID"/>
        </a:p>
      </dgm:t>
    </dgm:pt>
    <dgm:pt modelId="{D5DCD08D-4675-41ED-A18A-8CC125F05521}" type="pres">
      <dgm:prSet presAssocID="{ECBA02E0-1238-4831-A2C7-DE62E82F9E19}" presName="Triangle" presStyleLbl="alignNode1" presStyleIdx="1" presStyleCnt="5"/>
      <dgm:spPr/>
    </dgm:pt>
    <dgm:pt modelId="{476EB896-C5E3-4133-8140-D5F030787CAD}" type="pres">
      <dgm:prSet presAssocID="{EE0EE756-6618-4261-92CF-74EA93D49026}" presName="sibTrans" presStyleCnt="0"/>
      <dgm:spPr/>
    </dgm:pt>
    <dgm:pt modelId="{46F2453D-C866-4CC6-B645-48E7C0DBD02B}" type="pres">
      <dgm:prSet presAssocID="{EE0EE756-6618-4261-92CF-74EA93D49026}" presName="space" presStyleCnt="0"/>
      <dgm:spPr/>
    </dgm:pt>
    <dgm:pt modelId="{275B2AC5-3080-4F02-9B60-F025ABFE2D40}" type="pres">
      <dgm:prSet presAssocID="{D6641B4A-94AC-45CB-A7F2-ADD8A2FC38DD}" presName="composite" presStyleCnt="0"/>
      <dgm:spPr/>
    </dgm:pt>
    <dgm:pt modelId="{4AEE8F27-08EC-4F01-A782-29574C75C79C}" type="pres">
      <dgm:prSet presAssocID="{D6641B4A-94AC-45CB-A7F2-ADD8A2FC38DD}" presName="LShape" presStyleLbl="alignNode1" presStyleIdx="2" presStyleCnt="5"/>
      <dgm:spPr/>
    </dgm:pt>
    <dgm:pt modelId="{6F7FA077-6BC3-417F-ABB5-5D995E73C5FB}" type="pres">
      <dgm:prSet presAssocID="{D6641B4A-94AC-45CB-A7F2-ADD8A2FC38DD}" presName="ParentText" presStyleLbl="revTx" presStyleIdx="1" presStyleCnt="3">
        <dgm:presLayoutVars>
          <dgm:chMax val="0"/>
          <dgm:chPref val="0"/>
          <dgm:bulletEnabled val="1"/>
        </dgm:presLayoutVars>
      </dgm:prSet>
      <dgm:spPr/>
      <dgm:t>
        <a:bodyPr/>
        <a:lstStyle/>
        <a:p>
          <a:endParaRPr lang="id-ID"/>
        </a:p>
      </dgm:t>
    </dgm:pt>
    <dgm:pt modelId="{4DCD98F2-68AD-42A7-B7D1-D6DEAE5D1F96}" type="pres">
      <dgm:prSet presAssocID="{D6641B4A-94AC-45CB-A7F2-ADD8A2FC38DD}" presName="Triangle" presStyleLbl="alignNode1" presStyleIdx="3" presStyleCnt="5"/>
      <dgm:spPr/>
    </dgm:pt>
    <dgm:pt modelId="{BACD858B-D8F8-4BD8-9B2D-64FE8B2946AB}" type="pres">
      <dgm:prSet presAssocID="{57F70D06-2C29-4C46-90D0-FD59242E5025}" presName="sibTrans" presStyleCnt="0"/>
      <dgm:spPr/>
    </dgm:pt>
    <dgm:pt modelId="{78C61ED8-28A3-4CEF-948A-736EFE947785}" type="pres">
      <dgm:prSet presAssocID="{57F70D06-2C29-4C46-90D0-FD59242E5025}" presName="space" presStyleCnt="0"/>
      <dgm:spPr/>
    </dgm:pt>
    <dgm:pt modelId="{7C87FC2D-EF9C-4940-90A6-B9BD41A8598B}" type="pres">
      <dgm:prSet presAssocID="{EFFD04BF-4F80-4113-B7D4-5D032CC55512}" presName="composite" presStyleCnt="0"/>
      <dgm:spPr/>
    </dgm:pt>
    <dgm:pt modelId="{1F7B1202-DF24-42AB-B3E4-B2A88BEB382A}" type="pres">
      <dgm:prSet presAssocID="{EFFD04BF-4F80-4113-B7D4-5D032CC55512}" presName="LShape" presStyleLbl="alignNode1" presStyleIdx="4" presStyleCnt="5"/>
      <dgm:spPr/>
    </dgm:pt>
    <dgm:pt modelId="{5B311239-84FE-4E92-91A8-D730B64AE329}" type="pres">
      <dgm:prSet presAssocID="{EFFD04BF-4F80-4113-B7D4-5D032CC55512}" presName="ParentText" presStyleLbl="revTx" presStyleIdx="2" presStyleCnt="3">
        <dgm:presLayoutVars>
          <dgm:chMax val="0"/>
          <dgm:chPref val="0"/>
          <dgm:bulletEnabled val="1"/>
        </dgm:presLayoutVars>
      </dgm:prSet>
      <dgm:spPr/>
      <dgm:t>
        <a:bodyPr/>
        <a:lstStyle/>
        <a:p>
          <a:endParaRPr lang="id-ID"/>
        </a:p>
      </dgm:t>
    </dgm:pt>
  </dgm:ptLst>
  <dgm:cxnLst>
    <dgm:cxn modelId="{00B93264-1C99-4C73-B477-004B3CD8C1FE}" srcId="{C5D2B1DA-8CAF-49CE-9AEC-3E64DA238FDE}" destId="{EFFD04BF-4F80-4113-B7D4-5D032CC55512}" srcOrd="2" destOrd="0" parTransId="{119ADACD-C1F0-4823-9824-BAB98FB50665}" sibTransId="{361572C9-6C9C-45B5-8378-165D9D7A56E0}"/>
    <dgm:cxn modelId="{7E94F166-E34F-43C9-AA8E-8014C21B2692}" type="presOf" srcId="{C5D2B1DA-8CAF-49CE-9AEC-3E64DA238FDE}" destId="{B2B74D1F-3922-470D-81FE-34AC5FEF1664}" srcOrd="0" destOrd="0" presId="urn:microsoft.com/office/officeart/2009/3/layout/StepUpProcess"/>
    <dgm:cxn modelId="{1BB6D81C-E503-402D-8E31-4A1C33566A4B}" type="presOf" srcId="{D6641B4A-94AC-45CB-A7F2-ADD8A2FC38DD}" destId="{6F7FA077-6BC3-417F-ABB5-5D995E73C5FB}" srcOrd="0" destOrd="0" presId="urn:microsoft.com/office/officeart/2009/3/layout/StepUpProcess"/>
    <dgm:cxn modelId="{AF25D570-3072-440F-A5BC-DEDE25E78703}" srcId="{C5D2B1DA-8CAF-49CE-9AEC-3E64DA238FDE}" destId="{ECBA02E0-1238-4831-A2C7-DE62E82F9E19}" srcOrd="0" destOrd="0" parTransId="{6A51C6E2-BC29-4F1B-A788-646C82884671}" sibTransId="{EE0EE756-6618-4261-92CF-74EA93D49026}"/>
    <dgm:cxn modelId="{4750D231-B46B-40B8-AD79-E565FFE5B2CC}" type="presOf" srcId="{EFFD04BF-4F80-4113-B7D4-5D032CC55512}" destId="{5B311239-84FE-4E92-91A8-D730B64AE329}" srcOrd="0" destOrd="0" presId="urn:microsoft.com/office/officeart/2009/3/layout/StepUpProcess"/>
    <dgm:cxn modelId="{69F85F1B-B3E8-4C3C-8715-9E3B501F2A34}" srcId="{C5D2B1DA-8CAF-49CE-9AEC-3E64DA238FDE}" destId="{D6641B4A-94AC-45CB-A7F2-ADD8A2FC38DD}" srcOrd="1" destOrd="0" parTransId="{7EFFDC74-C9AA-40D7-A5D2-1FBBE859B20F}" sibTransId="{57F70D06-2C29-4C46-90D0-FD59242E5025}"/>
    <dgm:cxn modelId="{75E923C8-D735-4F85-9571-D34F6C324BC0}" type="presOf" srcId="{ECBA02E0-1238-4831-A2C7-DE62E82F9E19}" destId="{D8CA3BA1-4135-4CE6-BA96-2314BDE23FAE}" srcOrd="0" destOrd="0" presId="urn:microsoft.com/office/officeart/2009/3/layout/StepUpProcess"/>
    <dgm:cxn modelId="{58744D7C-CC0F-45BD-BBE6-8C9EA9667567}" type="presParOf" srcId="{B2B74D1F-3922-470D-81FE-34AC5FEF1664}" destId="{186118FD-DE9A-4C0E-B127-0C31D07F8941}" srcOrd="0" destOrd="0" presId="urn:microsoft.com/office/officeart/2009/3/layout/StepUpProcess"/>
    <dgm:cxn modelId="{892277DE-873F-4FC0-8BA4-1B8739684A17}" type="presParOf" srcId="{186118FD-DE9A-4C0E-B127-0C31D07F8941}" destId="{01ABB5F6-6ADD-4536-9570-22C19F94BB11}" srcOrd="0" destOrd="0" presId="urn:microsoft.com/office/officeart/2009/3/layout/StepUpProcess"/>
    <dgm:cxn modelId="{E2621DFC-CAC7-4822-89FB-29D18D27D05A}" type="presParOf" srcId="{186118FD-DE9A-4C0E-B127-0C31D07F8941}" destId="{D8CA3BA1-4135-4CE6-BA96-2314BDE23FAE}" srcOrd="1" destOrd="0" presId="urn:microsoft.com/office/officeart/2009/3/layout/StepUpProcess"/>
    <dgm:cxn modelId="{6E2E4BBB-EEB5-48F7-BF21-844D3F58EC43}" type="presParOf" srcId="{186118FD-DE9A-4C0E-B127-0C31D07F8941}" destId="{D5DCD08D-4675-41ED-A18A-8CC125F05521}" srcOrd="2" destOrd="0" presId="urn:microsoft.com/office/officeart/2009/3/layout/StepUpProcess"/>
    <dgm:cxn modelId="{731CB86B-DF20-463B-A171-58026F6FF4FE}" type="presParOf" srcId="{B2B74D1F-3922-470D-81FE-34AC5FEF1664}" destId="{476EB896-C5E3-4133-8140-D5F030787CAD}" srcOrd="1" destOrd="0" presId="urn:microsoft.com/office/officeart/2009/3/layout/StepUpProcess"/>
    <dgm:cxn modelId="{41D32283-49C2-461B-8033-3021E242FCD9}" type="presParOf" srcId="{476EB896-C5E3-4133-8140-D5F030787CAD}" destId="{46F2453D-C866-4CC6-B645-48E7C0DBD02B}" srcOrd="0" destOrd="0" presId="urn:microsoft.com/office/officeart/2009/3/layout/StepUpProcess"/>
    <dgm:cxn modelId="{8B826F89-A11E-4EC2-BF60-8CC28AE97EF6}" type="presParOf" srcId="{B2B74D1F-3922-470D-81FE-34AC5FEF1664}" destId="{275B2AC5-3080-4F02-9B60-F025ABFE2D40}" srcOrd="2" destOrd="0" presId="urn:microsoft.com/office/officeart/2009/3/layout/StepUpProcess"/>
    <dgm:cxn modelId="{08643BA7-985E-4CA0-B3E7-FD4C70C02AFC}" type="presParOf" srcId="{275B2AC5-3080-4F02-9B60-F025ABFE2D40}" destId="{4AEE8F27-08EC-4F01-A782-29574C75C79C}" srcOrd="0" destOrd="0" presId="urn:microsoft.com/office/officeart/2009/3/layout/StepUpProcess"/>
    <dgm:cxn modelId="{AB2CE1A1-4DA6-4C67-AADE-555E18777DD8}" type="presParOf" srcId="{275B2AC5-3080-4F02-9B60-F025ABFE2D40}" destId="{6F7FA077-6BC3-417F-ABB5-5D995E73C5FB}" srcOrd="1" destOrd="0" presId="urn:microsoft.com/office/officeart/2009/3/layout/StepUpProcess"/>
    <dgm:cxn modelId="{8BBEA85A-36C5-4DB3-B599-F1BE74D75767}" type="presParOf" srcId="{275B2AC5-3080-4F02-9B60-F025ABFE2D40}" destId="{4DCD98F2-68AD-42A7-B7D1-D6DEAE5D1F96}" srcOrd="2" destOrd="0" presId="urn:microsoft.com/office/officeart/2009/3/layout/StepUpProcess"/>
    <dgm:cxn modelId="{4DA42791-A03F-45EE-AF3D-7BB391FEDC46}" type="presParOf" srcId="{B2B74D1F-3922-470D-81FE-34AC5FEF1664}" destId="{BACD858B-D8F8-4BD8-9B2D-64FE8B2946AB}" srcOrd="3" destOrd="0" presId="urn:microsoft.com/office/officeart/2009/3/layout/StepUpProcess"/>
    <dgm:cxn modelId="{03CD864B-0E93-4934-B853-ECE182EDC705}" type="presParOf" srcId="{BACD858B-D8F8-4BD8-9B2D-64FE8B2946AB}" destId="{78C61ED8-28A3-4CEF-948A-736EFE947785}" srcOrd="0" destOrd="0" presId="urn:microsoft.com/office/officeart/2009/3/layout/StepUpProcess"/>
    <dgm:cxn modelId="{8CF68112-CA72-463B-8884-D26483DFADF4}" type="presParOf" srcId="{B2B74D1F-3922-470D-81FE-34AC5FEF1664}" destId="{7C87FC2D-EF9C-4940-90A6-B9BD41A8598B}" srcOrd="4" destOrd="0" presId="urn:microsoft.com/office/officeart/2009/3/layout/StepUpProcess"/>
    <dgm:cxn modelId="{953C1B46-28BB-452C-8D58-0866C85DF990}" type="presParOf" srcId="{7C87FC2D-EF9C-4940-90A6-B9BD41A8598B}" destId="{1F7B1202-DF24-42AB-B3E4-B2A88BEB382A}" srcOrd="0" destOrd="0" presId="urn:microsoft.com/office/officeart/2009/3/layout/StepUpProcess"/>
    <dgm:cxn modelId="{C2ABA622-A2D1-41D1-8C1A-98B8C8ED446A}" type="presParOf" srcId="{7C87FC2D-EF9C-4940-90A6-B9BD41A8598B}" destId="{5B311239-84FE-4E92-91A8-D730B64AE329}"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5E8959-22B9-4FC1-8104-F373EE81B1A2}"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id-ID"/>
        </a:p>
      </dgm:t>
    </dgm:pt>
    <dgm:pt modelId="{75DAB2D7-DA17-4928-BF2C-183A27F1DE02}">
      <dgm:prSet phldrT="[Text]"/>
      <dgm:spPr>
        <a:xfrm>
          <a:off x="940" y="35901"/>
          <a:ext cx="3668083" cy="2200849"/>
        </a:xfrm>
        <a:prstGeom prst="rect">
          <a:avLst/>
        </a:prstGeom>
        <a:gradFill rotWithShape="0">
          <a:gsLst>
            <a:gs pos="0">
              <a:srgbClr val="6CD69C">
                <a:hueOff val="0"/>
                <a:satOff val="0"/>
                <a:lumOff val="0"/>
                <a:alphaOff val="0"/>
                <a:tint val="50000"/>
                <a:satMod val="300000"/>
              </a:srgbClr>
            </a:gs>
            <a:gs pos="35000">
              <a:srgbClr val="6CD69C">
                <a:hueOff val="0"/>
                <a:satOff val="0"/>
                <a:lumOff val="0"/>
                <a:alphaOff val="0"/>
                <a:tint val="37000"/>
                <a:satMod val="300000"/>
              </a:srgbClr>
            </a:gs>
            <a:gs pos="100000">
              <a:srgbClr val="6CD69C">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id-ID" dirty="0" smtClean="0">
              <a:solidFill>
                <a:srgbClr val="000000"/>
              </a:solidFill>
              <a:latin typeface="Arial"/>
              <a:ea typeface="+mn-ea"/>
              <a:cs typeface="Arial"/>
            </a:rPr>
            <a:t>Pengangkatan JF mekanisme perpindahan dr jab lain dan promosi</a:t>
          </a:r>
          <a:endParaRPr lang="id-ID" dirty="0">
            <a:solidFill>
              <a:srgbClr val="000000"/>
            </a:solidFill>
            <a:latin typeface="Arial"/>
            <a:ea typeface="+mn-ea"/>
            <a:cs typeface="Arial"/>
          </a:endParaRPr>
        </a:p>
      </dgm:t>
    </dgm:pt>
    <dgm:pt modelId="{864E9751-D5ED-47F8-B6D3-4BE7B2EEE3AE}" type="parTrans" cxnId="{6229CEED-CCB4-4886-ADD0-8DE71DC57A7B}">
      <dgm:prSet/>
      <dgm:spPr/>
      <dgm:t>
        <a:bodyPr/>
        <a:lstStyle/>
        <a:p>
          <a:endParaRPr lang="id-ID"/>
        </a:p>
      </dgm:t>
    </dgm:pt>
    <dgm:pt modelId="{658C0903-797D-4A69-8FB2-E1796A5773A5}" type="sibTrans" cxnId="{6229CEED-CCB4-4886-ADD0-8DE71DC57A7B}">
      <dgm:prSet/>
      <dgm:spPr/>
      <dgm:t>
        <a:bodyPr/>
        <a:lstStyle/>
        <a:p>
          <a:endParaRPr lang="id-ID"/>
        </a:p>
      </dgm:t>
    </dgm:pt>
    <dgm:pt modelId="{322AA513-0499-47F5-B26E-40EC7D8766C4}">
      <dgm:prSet phldrT="[Text]"/>
      <dgm:spPr>
        <a:xfrm>
          <a:off x="4035832" y="35901"/>
          <a:ext cx="3668083" cy="2200849"/>
        </a:xfrm>
        <a:prstGeom prst="rect">
          <a:avLst/>
        </a:prstGeom>
        <a:gradFill rotWithShape="0">
          <a:gsLst>
            <a:gs pos="0">
              <a:srgbClr val="6CD69C">
                <a:hueOff val="0"/>
                <a:satOff val="0"/>
                <a:lumOff val="0"/>
                <a:alphaOff val="0"/>
                <a:tint val="50000"/>
                <a:satMod val="300000"/>
              </a:srgbClr>
            </a:gs>
            <a:gs pos="35000">
              <a:srgbClr val="6CD69C">
                <a:hueOff val="0"/>
                <a:satOff val="0"/>
                <a:lumOff val="0"/>
                <a:alphaOff val="0"/>
                <a:tint val="37000"/>
                <a:satMod val="300000"/>
              </a:srgbClr>
            </a:gs>
            <a:gs pos="100000">
              <a:srgbClr val="6CD69C">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id-ID" dirty="0" smtClean="0">
              <a:solidFill>
                <a:srgbClr val="000000"/>
              </a:solidFill>
              <a:latin typeface="Arial"/>
              <a:ea typeface="+mn-ea"/>
              <a:cs typeface="Arial"/>
            </a:rPr>
            <a:t>Terdapat penetapan formasi dari Menpan RB dan dilampirkan dlm usulan</a:t>
          </a:r>
          <a:endParaRPr lang="id-ID" dirty="0">
            <a:solidFill>
              <a:srgbClr val="000000"/>
            </a:solidFill>
            <a:latin typeface="Arial"/>
            <a:ea typeface="+mn-ea"/>
            <a:cs typeface="Arial"/>
          </a:endParaRPr>
        </a:p>
      </dgm:t>
    </dgm:pt>
    <dgm:pt modelId="{18103449-F9CB-46A3-9655-66A47E0A5556}" type="parTrans" cxnId="{F1150695-1D7E-4712-A0C8-844E95E183C4}">
      <dgm:prSet/>
      <dgm:spPr/>
      <dgm:t>
        <a:bodyPr/>
        <a:lstStyle/>
        <a:p>
          <a:endParaRPr lang="id-ID"/>
        </a:p>
      </dgm:t>
    </dgm:pt>
    <dgm:pt modelId="{37666F5B-45AB-446F-9A10-9AF0A6EFCE47}" type="sibTrans" cxnId="{F1150695-1D7E-4712-A0C8-844E95E183C4}">
      <dgm:prSet/>
      <dgm:spPr/>
      <dgm:t>
        <a:bodyPr/>
        <a:lstStyle/>
        <a:p>
          <a:endParaRPr lang="id-ID"/>
        </a:p>
      </dgm:t>
    </dgm:pt>
    <dgm:pt modelId="{31B56F8F-918C-49B3-9DD9-7BC55579EF47}">
      <dgm:prSet phldrT="[Text]"/>
      <dgm:spPr>
        <a:xfrm>
          <a:off x="940" y="2603560"/>
          <a:ext cx="3668083" cy="2200849"/>
        </a:xfrm>
        <a:prstGeom prst="rect">
          <a:avLst/>
        </a:prstGeom>
        <a:gradFill rotWithShape="0">
          <a:gsLst>
            <a:gs pos="0">
              <a:srgbClr val="6CD69C">
                <a:hueOff val="0"/>
                <a:satOff val="0"/>
                <a:lumOff val="0"/>
                <a:alphaOff val="0"/>
                <a:tint val="50000"/>
                <a:satMod val="300000"/>
              </a:srgbClr>
            </a:gs>
            <a:gs pos="35000">
              <a:srgbClr val="6CD69C">
                <a:hueOff val="0"/>
                <a:satOff val="0"/>
                <a:lumOff val="0"/>
                <a:alphaOff val="0"/>
                <a:tint val="37000"/>
                <a:satMod val="300000"/>
              </a:srgbClr>
            </a:gs>
            <a:gs pos="100000">
              <a:srgbClr val="6CD69C">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id-ID" dirty="0" smtClean="0">
              <a:solidFill>
                <a:srgbClr val="000000"/>
              </a:solidFill>
              <a:latin typeface="Arial"/>
              <a:ea typeface="+mn-ea"/>
              <a:cs typeface="Arial"/>
            </a:rPr>
            <a:t>Memenuhi persyaratan yg ditentukan sesuai Permenpan RB 13 Tahun 2019</a:t>
          </a:r>
          <a:endParaRPr lang="id-ID" dirty="0">
            <a:solidFill>
              <a:srgbClr val="000000"/>
            </a:solidFill>
            <a:latin typeface="Arial"/>
            <a:ea typeface="+mn-ea"/>
            <a:cs typeface="Arial"/>
          </a:endParaRPr>
        </a:p>
      </dgm:t>
    </dgm:pt>
    <dgm:pt modelId="{A41DD952-690A-4A12-BA4A-810A9B3DEC5D}" type="parTrans" cxnId="{4C540881-5A46-4E3C-B634-B0CB30C799E7}">
      <dgm:prSet/>
      <dgm:spPr/>
      <dgm:t>
        <a:bodyPr/>
        <a:lstStyle/>
        <a:p>
          <a:endParaRPr lang="id-ID"/>
        </a:p>
      </dgm:t>
    </dgm:pt>
    <dgm:pt modelId="{68BE307F-AB95-4A79-A522-28A0E47E15DC}" type="sibTrans" cxnId="{4C540881-5A46-4E3C-B634-B0CB30C799E7}">
      <dgm:prSet/>
      <dgm:spPr/>
      <dgm:t>
        <a:bodyPr/>
        <a:lstStyle/>
        <a:p>
          <a:endParaRPr lang="id-ID"/>
        </a:p>
      </dgm:t>
    </dgm:pt>
    <dgm:pt modelId="{73250240-AD2F-443D-A4C5-7D1C81DF4143}">
      <dgm:prSet phldrT="[Text]"/>
      <dgm:spPr>
        <a:xfrm>
          <a:off x="4035832" y="2603560"/>
          <a:ext cx="3668083" cy="2200849"/>
        </a:xfrm>
        <a:prstGeom prst="rect">
          <a:avLst/>
        </a:prstGeom>
        <a:gradFill rotWithShape="0">
          <a:gsLst>
            <a:gs pos="0">
              <a:srgbClr val="6CD69C">
                <a:hueOff val="0"/>
                <a:satOff val="0"/>
                <a:lumOff val="0"/>
                <a:alphaOff val="0"/>
                <a:tint val="50000"/>
                <a:satMod val="300000"/>
              </a:srgbClr>
            </a:gs>
            <a:gs pos="35000">
              <a:srgbClr val="6CD69C">
                <a:hueOff val="0"/>
                <a:satOff val="0"/>
                <a:lumOff val="0"/>
                <a:alphaOff val="0"/>
                <a:tint val="37000"/>
                <a:satMod val="300000"/>
              </a:srgbClr>
            </a:gs>
            <a:gs pos="100000">
              <a:srgbClr val="6CD69C">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id-ID" dirty="0" smtClean="0">
              <a:solidFill>
                <a:srgbClr val="000000"/>
              </a:solidFill>
              <a:latin typeface="Arial"/>
              <a:ea typeface="+mn-ea"/>
              <a:cs typeface="Arial"/>
            </a:rPr>
            <a:t>PAK sesuai AK ditetapkan Instansi Pembina dg sistem AK yang berlaku</a:t>
          </a:r>
          <a:endParaRPr lang="id-ID" dirty="0">
            <a:solidFill>
              <a:srgbClr val="000000"/>
            </a:solidFill>
            <a:latin typeface="Arial"/>
            <a:ea typeface="+mn-ea"/>
            <a:cs typeface="Arial"/>
          </a:endParaRPr>
        </a:p>
      </dgm:t>
    </dgm:pt>
    <dgm:pt modelId="{F1F55298-51B1-4D0F-B635-AFD5864D52D1}" type="parTrans" cxnId="{4985075A-128B-46DB-B8DB-8405B4334314}">
      <dgm:prSet/>
      <dgm:spPr/>
      <dgm:t>
        <a:bodyPr/>
        <a:lstStyle/>
        <a:p>
          <a:endParaRPr lang="id-ID"/>
        </a:p>
      </dgm:t>
    </dgm:pt>
    <dgm:pt modelId="{3ABF5A3F-B0A2-4FFA-8C2A-E6EB4B1EB528}" type="sibTrans" cxnId="{4985075A-128B-46DB-B8DB-8405B4334314}">
      <dgm:prSet/>
      <dgm:spPr/>
      <dgm:t>
        <a:bodyPr/>
        <a:lstStyle/>
        <a:p>
          <a:endParaRPr lang="id-ID"/>
        </a:p>
      </dgm:t>
    </dgm:pt>
    <dgm:pt modelId="{4BB366E3-81BE-4517-B6C0-1AD0263E1E14}" type="pres">
      <dgm:prSet presAssocID="{B25E8959-22B9-4FC1-8104-F373EE81B1A2}" presName="diagram" presStyleCnt="0">
        <dgm:presLayoutVars>
          <dgm:dir/>
          <dgm:resizeHandles val="exact"/>
        </dgm:presLayoutVars>
      </dgm:prSet>
      <dgm:spPr/>
      <dgm:t>
        <a:bodyPr/>
        <a:lstStyle/>
        <a:p>
          <a:endParaRPr lang="id-ID"/>
        </a:p>
      </dgm:t>
    </dgm:pt>
    <dgm:pt modelId="{5F932086-7CF0-485A-84A0-DF589F8B07B0}" type="pres">
      <dgm:prSet presAssocID="{75DAB2D7-DA17-4928-BF2C-183A27F1DE02}" presName="node" presStyleLbl="node1" presStyleIdx="0" presStyleCnt="4">
        <dgm:presLayoutVars>
          <dgm:bulletEnabled val="1"/>
        </dgm:presLayoutVars>
      </dgm:prSet>
      <dgm:spPr/>
      <dgm:t>
        <a:bodyPr/>
        <a:lstStyle/>
        <a:p>
          <a:endParaRPr lang="id-ID"/>
        </a:p>
      </dgm:t>
    </dgm:pt>
    <dgm:pt modelId="{FFEE955F-B765-4B13-B012-23D5EDDE0CB1}" type="pres">
      <dgm:prSet presAssocID="{658C0903-797D-4A69-8FB2-E1796A5773A5}" presName="sibTrans" presStyleCnt="0"/>
      <dgm:spPr/>
    </dgm:pt>
    <dgm:pt modelId="{C558DD34-98C3-4881-A233-BBF2DF55CACA}" type="pres">
      <dgm:prSet presAssocID="{322AA513-0499-47F5-B26E-40EC7D8766C4}" presName="node" presStyleLbl="node1" presStyleIdx="1" presStyleCnt="4">
        <dgm:presLayoutVars>
          <dgm:bulletEnabled val="1"/>
        </dgm:presLayoutVars>
      </dgm:prSet>
      <dgm:spPr/>
      <dgm:t>
        <a:bodyPr/>
        <a:lstStyle/>
        <a:p>
          <a:endParaRPr lang="id-ID"/>
        </a:p>
      </dgm:t>
    </dgm:pt>
    <dgm:pt modelId="{D738FDE1-3836-43B5-A931-C20079571C83}" type="pres">
      <dgm:prSet presAssocID="{37666F5B-45AB-446F-9A10-9AF0A6EFCE47}" presName="sibTrans" presStyleCnt="0"/>
      <dgm:spPr/>
    </dgm:pt>
    <dgm:pt modelId="{29351009-87F4-4B0A-B65B-E1B73EDD78FC}" type="pres">
      <dgm:prSet presAssocID="{31B56F8F-918C-49B3-9DD9-7BC55579EF47}" presName="node" presStyleLbl="node1" presStyleIdx="2" presStyleCnt="4">
        <dgm:presLayoutVars>
          <dgm:bulletEnabled val="1"/>
        </dgm:presLayoutVars>
      </dgm:prSet>
      <dgm:spPr/>
      <dgm:t>
        <a:bodyPr/>
        <a:lstStyle/>
        <a:p>
          <a:endParaRPr lang="id-ID"/>
        </a:p>
      </dgm:t>
    </dgm:pt>
    <dgm:pt modelId="{77D64B57-83E0-4938-A799-E31DAD4E3CAF}" type="pres">
      <dgm:prSet presAssocID="{68BE307F-AB95-4A79-A522-28A0E47E15DC}" presName="sibTrans" presStyleCnt="0"/>
      <dgm:spPr/>
    </dgm:pt>
    <dgm:pt modelId="{3A8C2D9B-75A7-4827-9DBC-4BF8BB30E805}" type="pres">
      <dgm:prSet presAssocID="{73250240-AD2F-443D-A4C5-7D1C81DF4143}" presName="node" presStyleLbl="node1" presStyleIdx="3" presStyleCnt="4">
        <dgm:presLayoutVars>
          <dgm:bulletEnabled val="1"/>
        </dgm:presLayoutVars>
      </dgm:prSet>
      <dgm:spPr/>
      <dgm:t>
        <a:bodyPr/>
        <a:lstStyle/>
        <a:p>
          <a:endParaRPr lang="id-ID"/>
        </a:p>
      </dgm:t>
    </dgm:pt>
  </dgm:ptLst>
  <dgm:cxnLst>
    <dgm:cxn modelId="{4A5CBC86-D3D4-4BC6-9B81-1522DB1D1C3A}" type="presOf" srcId="{322AA513-0499-47F5-B26E-40EC7D8766C4}" destId="{C558DD34-98C3-4881-A233-BBF2DF55CACA}" srcOrd="0" destOrd="0" presId="urn:microsoft.com/office/officeart/2005/8/layout/default"/>
    <dgm:cxn modelId="{F1150695-1D7E-4712-A0C8-844E95E183C4}" srcId="{B25E8959-22B9-4FC1-8104-F373EE81B1A2}" destId="{322AA513-0499-47F5-B26E-40EC7D8766C4}" srcOrd="1" destOrd="0" parTransId="{18103449-F9CB-46A3-9655-66A47E0A5556}" sibTransId="{37666F5B-45AB-446F-9A10-9AF0A6EFCE47}"/>
    <dgm:cxn modelId="{4C540881-5A46-4E3C-B634-B0CB30C799E7}" srcId="{B25E8959-22B9-4FC1-8104-F373EE81B1A2}" destId="{31B56F8F-918C-49B3-9DD9-7BC55579EF47}" srcOrd="2" destOrd="0" parTransId="{A41DD952-690A-4A12-BA4A-810A9B3DEC5D}" sibTransId="{68BE307F-AB95-4A79-A522-28A0E47E15DC}"/>
    <dgm:cxn modelId="{6229CEED-CCB4-4886-ADD0-8DE71DC57A7B}" srcId="{B25E8959-22B9-4FC1-8104-F373EE81B1A2}" destId="{75DAB2D7-DA17-4928-BF2C-183A27F1DE02}" srcOrd="0" destOrd="0" parTransId="{864E9751-D5ED-47F8-B6D3-4BE7B2EEE3AE}" sibTransId="{658C0903-797D-4A69-8FB2-E1796A5773A5}"/>
    <dgm:cxn modelId="{4985075A-128B-46DB-B8DB-8405B4334314}" srcId="{B25E8959-22B9-4FC1-8104-F373EE81B1A2}" destId="{73250240-AD2F-443D-A4C5-7D1C81DF4143}" srcOrd="3" destOrd="0" parTransId="{F1F55298-51B1-4D0F-B635-AFD5864D52D1}" sibTransId="{3ABF5A3F-B0A2-4FFA-8C2A-E6EB4B1EB528}"/>
    <dgm:cxn modelId="{C36AED59-79D4-4ECF-9CC8-802717EB4826}" type="presOf" srcId="{B25E8959-22B9-4FC1-8104-F373EE81B1A2}" destId="{4BB366E3-81BE-4517-B6C0-1AD0263E1E14}" srcOrd="0" destOrd="0" presId="urn:microsoft.com/office/officeart/2005/8/layout/default"/>
    <dgm:cxn modelId="{D50F531F-E5E6-4DB9-A9BC-1860DCFD904A}" type="presOf" srcId="{73250240-AD2F-443D-A4C5-7D1C81DF4143}" destId="{3A8C2D9B-75A7-4827-9DBC-4BF8BB30E805}" srcOrd="0" destOrd="0" presId="urn:microsoft.com/office/officeart/2005/8/layout/default"/>
    <dgm:cxn modelId="{6445A596-76A8-4BEE-9829-56FF449A242B}" type="presOf" srcId="{75DAB2D7-DA17-4928-BF2C-183A27F1DE02}" destId="{5F932086-7CF0-485A-84A0-DF589F8B07B0}" srcOrd="0" destOrd="0" presId="urn:microsoft.com/office/officeart/2005/8/layout/default"/>
    <dgm:cxn modelId="{BC6C0CE1-69BC-4BCC-B7FF-EDFDCBE08352}" type="presOf" srcId="{31B56F8F-918C-49B3-9DD9-7BC55579EF47}" destId="{29351009-87F4-4B0A-B65B-E1B73EDD78FC}" srcOrd="0" destOrd="0" presId="urn:microsoft.com/office/officeart/2005/8/layout/default"/>
    <dgm:cxn modelId="{A9E9C28E-FE43-4614-B56B-C0AD87F93A63}" type="presParOf" srcId="{4BB366E3-81BE-4517-B6C0-1AD0263E1E14}" destId="{5F932086-7CF0-485A-84A0-DF589F8B07B0}" srcOrd="0" destOrd="0" presId="urn:microsoft.com/office/officeart/2005/8/layout/default"/>
    <dgm:cxn modelId="{261031F9-B7A9-440A-B085-3D993F430D4C}" type="presParOf" srcId="{4BB366E3-81BE-4517-B6C0-1AD0263E1E14}" destId="{FFEE955F-B765-4B13-B012-23D5EDDE0CB1}" srcOrd="1" destOrd="0" presId="urn:microsoft.com/office/officeart/2005/8/layout/default"/>
    <dgm:cxn modelId="{821B8FA2-64F4-4E21-8DBF-0DB35363FBB0}" type="presParOf" srcId="{4BB366E3-81BE-4517-B6C0-1AD0263E1E14}" destId="{C558DD34-98C3-4881-A233-BBF2DF55CACA}" srcOrd="2" destOrd="0" presId="urn:microsoft.com/office/officeart/2005/8/layout/default"/>
    <dgm:cxn modelId="{6454BD13-A989-4B67-8D31-5BDCCFABC0AF}" type="presParOf" srcId="{4BB366E3-81BE-4517-B6C0-1AD0263E1E14}" destId="{D738FDE1-3836-43B5-A931-C20079571C83}" srcOrd="3" destOrd="0" presId="urn:microsoft.com/office/officeart/2005/8/layout/default"/>
    <dgm:cxn modelId="{1274B712-D090-4FB8-BE75-2265B4E821CF}" type="presParOf" srcId="{4BB366E3-81BE-4517-B6C0-1AD0263E1E14}" destId="{29351009-87F4-4B0A-B65B-E1B73EDD78FC}" srcOrd="4" destOrd="0" presId="urn:microsoft.com/office/officeart/2005/8/layout/default"/>
    <dgm:cxn modelId="{A605BCBF-2247-4FF9-9DE3-55DBFEAFE494}" type="presParOf" srcId="{4BB366E3-81BE-4517-B6C0-1AD0263E1E14}" destId="{77D64B57-83E0-4938-A799-E31DAD4E3CAF}" srcOrd="5" destOrd="0" presId="urn:microsoft.com/office/officeart/2005/8/layout/default"/>
    <dgm:cxn modelId="{084F47A1-55C3-4B8F-8843-51946214116E}" type="presParOf" srcId="{4BB366E3-81BE-4517-B6C0-1AD0263E1E14}" destId="{3A8C2D9B-75A7-4827-9DBC-4BF8BB30E805}"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9748D1D-43A3-4345-97E3-F7EFD187B248}"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en-ID"/>
        </a:p>
      </dgm:t>
    </dgm:pt>
    <dgm:pt modelId="{F30E99DC-12F7-474E-B5DA-4C97D53F8B58}">
      <dgm:prSet phldrT="[Text]"/>
      <dgm:spPr>
        <a:solidFill>
          <a:srgbClr val="FF0000">
            <a:alpha val="50000"/>
          </a:srgbClr>
        </a:solidFill>
      </dgm:spPr>
      <dgm:t>
        <a:bodyPr/>
        <a:lstStyle/>
        <a:p>
          <a:r>
            <a:rPr lang="en-ID" dirty="0"/>
            <a:t>PP 11/2017</a:t>
          </a:r>
        </a:p>
        <a:p>
          <a:r>
            <a:rPr lang="en-ID" dirty="0"/>
            <a:t>Ps. 101</a:t>
          </a:r>
        </a:p>
      </dgm:t>
    </dgm:pt>
    <dgm:pt modelId="{CF81081F-BDA5-4B51-B29D-3E093A75738D}" type="parTrans" cxnId="{F6FA57E0-8587-49FC-9790-8571C8BCC995}">
      <dgm:prSet/>
      <dgm:spPr/>
      <dgm:t>
        <a:bodyPr/>
        <a:lstStyle/>
        <a:p>
          <a:endParaRPr lang="en-ID"/>
        </a:p>
      </dgm:t>
    </dgm:pt>
    <dgm:pt modelId="{D64A1EF9-7F65-4DC8-912F-60A21DF2DA65}" type="sibTrans" cxnId="{F6FA57E0-8587-49FC-9790-8571C8BCC995}">
      <dgm:prSet/>
      <dgm:spPr/>
      <dgm:t>
        <a:bodyPr/>
        <a:lstStyle/>
        <a:p>
          <a:endParaRPr lang="en-ID"/>
        </a:p>
      </dgm:t>
    </dgm:pt>
    <dgm:pt modelId="{5A120F92-8449-448F-B198-DD93F0927FB8}">
      <dgm:prSet phldrT="[Text]" custT="1"/>
      <dgm:spPr/>
      <dgm:t>
        <a:bodyPr/>
        <a:lstStyle/>
        <a:p>
          <a:r>
            <a:rPr lang="en-ID" sz="1200" dirty="0" err="1"/>
            <a:t>Setiap</a:t>
          </a:r>
          <a:r>
            <a:rPr lang="en-ID" sz="1200" dirty="0"/>
            <a:t> JF </a:t>
          </a:r>
          <a:r>
            <a:rPr lang="en-ID" sz="1200" dirty="0" err="1"/>
            <a:t>wajib</a:t>
          </a:r>
          <a:r>
            <a:rPr lang="en-ID" sz="1200" dirty="0"/>
            <a:t> punya </a:t>
          </a:r>
          <a:r>
            <a:rPr lang="en-ID" sz="1200" dirty="0" err="1"/>
            <a:t>OrPro</a:t>
          </a:r>
          <a:r>
            <a:rPr lang="en-ID" sz="1200" dirty="0"/>
            <a:t> dan </a:t>
          </a:r>
          <a:r>
            <a:rPr lang="en-ID" sz="1200" dirty="0" err="1"/>
            <a:t>jadi</a:t>
          </a:r>
          <a:r>
            <a:rPr lang="en-ID" sz="1200" dirty="0"/>
            <a:t> </a:t>
          </a:r>
          <a:r>
            <a:rPr lang="en-ID" sz="1200" dirty="0" err="1"/>
            <a:t>anggota</a:t>
          </a:r>
          <a:endParaRPr lang="en-ID" sz="1200" dirty="0"/>
        </a:p>
      </dgm:t>
    </dgm:pt>
    <dgm:pt modelId="{98241D5A-E57C-4DF1-9134-895D917DC366}" type="parTrans" cxnId="{AC1EDC2E-EA20-4ABF-818B-45A042D95D37}">
      <dgm:prSet/>
      <dgm:spPr/>
      <dgm:t>
        <a:bodyPr/>
        <a:lstStyle/>
        <a:p>
          <a:endParaRPr lang="en-ID"/>
        </a:p>
      </dgm:t>
    </dgm:pt>
    <dgm:pt modelId="{5AECE8E8-3443-4C18-81EF-9C602B829CCC}" type="sibTrans" cxnId="{AC1EDC2E-EA20-4ABF-818B-45A042D95D37}">
      <dgm:prSet/>
      <dgm:spPr/>
      <dgm:t>
        <a:bodyPr/>
        <a:lstStyle/>
        <a:p>
          <a:endParaRPr lang="en-ID"/>
        </a:p>
      </dgm:t>
    </dgm:pt>
    <dgm:pt modelId="{ED76B1A1-219E-4827-BA8B-6F4A4C495572}">
      <dgm:prSet phldrT="[Text]" custT="1"/>
      <dgm:spPr/>
      <dgm:t>
        <a:bodyPr/>
        <a:lstStyle/>
        <a:p>
          <a:r>
            <a:rPr lang="en-ID" sz="1400" dirty="0" err="1"/>
            <a:t>menyusun</a:t>
          </a:r>
          <a:r>
            <a:rPr lang="en-ID" sz="1400" dirty="0"/>
            <a:t> </a:t>
          </a:r>
          <a:r>
            <a:rPr lang="en-ID" sz="1400" dirty="0" err="1"/>
            <a:t>kode</a:t>
          </a:r>
          <a:r>
            <a:rPr lang="en-ID" sz="1400" dirty="0"/>
            <a:t> </a:t>
          </a:r>
          <a:r>
            <a:rPr lang="en-ID" sz="1400" dirty="0" err="1"/>
            <a:t>etik</a:t>
          </a:r>
          <a:r>
            <a:rPr lang="en-ID" sz="1400" dirty="0"/>
            <a:t> dan </a:t>
          </a:r>
          <a:r>
            <a:rPr lang="en-ID" sz="1400" dirty="0" err="1"/>
            <a:t>kode</a:t>
          </a:r>
          <a:r>
            <a:rPr lang="en-ID" sz="1400" dirty="0"/>
            <a:t> </a:t>
          </a:r>
          <a:r>
            <a:rPr lang="en-ID" sz="1400" dirty="0" err="1"/>
            <a:t>perilaku</a:t>
          </a:r>
          <a:r>
            <a:rPr lang="en-ID" sz="1400" dirty="0"/>
            <a:t> </a:t>
          </a:r>
          <a:r>
            <a:rPr lang="en-ID" sz="1400" dirty="0" err="1"/>
            <a:t>profesi</a:t>
          </a:r>
          <a:endParaRPr lang="en-ID" sz="1400" dirty="0"/>
        </a:p>
      </dgm:t>
    </dgm:pt>
    <dgm:pt modelId="{522E3A03-EEB8-4550-B6A1-901D7445CB3F}" type="parTrans" cxnId="{8C0455F0-D93E-4008-9F2C-77577EB25F0B}">
      <dgm:prSet/>
      <dgm:spPr/>
      <dgm:t>
        <a:bodyPr/>
        <a:lstStyle/>
        <a:p>
          <a:endParaRPr lang="en-ID"/>
        </a:p>
      </dgm:t>
    </dgm:pt>
    <dgm:pt modelId="{EBA2DCCF-04D2-49F9-9A32-7510B2057463}" type="sibTrans" cxnId="{8C0455F0-D93E-4008-9F2C-77577EB25F0B}">
      <dgm:prSet/>
      <dgm:spPr/>
      <dgm:t>
        <a:bodyPr/>
        <a:lstStyle/>
        <a:p>
          <a:endParaRPr lang="en-ID"/>
        </a:p>
      </dgm:t>
    </dgm:pt>
    <dgm:pt modelId="{C7BF459F-CAAD-4AD5-BF9A-00367E8F719F}">
      <dgm:prSet phldrT="[Text]" custT="1"/>
      <dgm:spPr/>
      <dgm:t>
        <a:bodyPr/>
        <a:lstStyle/>
        <a:p>
          <a:r>
            <a:rPr lang="en-ID" sz="1400" dirty="0" err="1"/>
            <a:t>memberikan</a:t>
          </a:r>
          <a:r>
            <a:rPr lang="en-ID" sz="1400" dirty="0"/>
            <a:t> </a:t>
          </a:r>
          <a:r>
            <a:rPr lang="en-ID" sz="1400" dirty="0" err="1"/>
            <a:t>advokasi</a:t>
          </a:r>
          <a:endParaRPr lang="en-ID" sz="1400" dirty="0"/>
        </a:p>
      </dgm:t>
    </dgm:pt>
    <dgm:pt modelId="{AE7B34D4-6AE5-4A5E-AF23-B8A38C892FEF}" type="parTrans" cxnId="{B791E21F-EBFE-41BD-91D1-97B7BD26E0A1}">
      <dgm:prSet/>
      <dgm:spPr/>
      <dgm:t>
        <a:bodyPr/>
        <a:lstStyle/>
        <a:p>
          <a:endParaRPr lang="en-ID"/>
        </a:p>
      </dgm:t>
    </dgm:pt>
    <dgm:pt modelId="{04070B42-3FE6-4B00-AB53-77CE3FFB9D9E}" type="sibTrans" cxnId="{B791E21F-EBFE-41BD-91D1-97B7BD26E0A1}">
      <dgm:prSet/>
      <dgm:spPr/>
      <dgm:t>
        <a:bodyPr/>
        <a:lstStyle/>
        <a:p>
          <a:endParaRPr lang="en-ID"/>
        </a:p>
      </dgm:t>
    </dgm:pt>
    <dgm:pt modelId="{D1838451-31B0-4964-8539-7464F55D6382}">
      <dgm:prSet phldrT="[Text]" custT="1"/>
      <dgm:spPr/>
      <dgm:t>
        <a:bodyPr/>
        <a:lstStyle/>
        <a:p>
          <a:r>
            <a:rPr lang="en-ID" sz="1400" dirty="0" err="1"/>
            <a:t>memeriksa</a:t>
          </a:r>
          <a:r>
            <a:rPr lang="en-ID" sz="1400" dirty="0"/>
            <a:t> dan </a:t>
          </a:r>
          <a:r>
            <a:rPr lang="en-ID" sz="1400" dirty="0" err="1"/>
            <a:t>memberikan</a:t>
          </a:r>
          <a:r>
            <a:rPr lang="en-ID" sz="1400" dirty="0"/>
            <a:t> </a:t>
          </a:r>
          <a:r>
            <a:rPr lang="en-ID" sz="1400" dirty="0" err="1"/>
            <a:t>rekomendasi</a:t>
          </a:r>
          <a:r>
            <a:rPr lang="en-ID" sz="1400" dirty="0"/>
            <a:t> </a:t>
          </a:r>
          <a:r>
            <a:rPr lang="en-ID" sz="1400" dirty="0" err="1"/>
            <a:t>atas</a:t>
          </a:r>
          <a:r>
            <a:rPr lang="en-ID" sz="1400" dirty="0"/>
            <a:t> </a:t>
          </a:r>
          <a:r>
            <a:rPr lang="en-ID" sz="1400" dirty="0" err="1"/>
            <a:t>pelanggaran</a:t>
          </a:r>
          <a:r>
            <a:rPr lang="en-ID" sz="1400" dirty="0"/>
            <a:t> </a:t>
          </a:r>
          <a:r>
            <a:rPr lang="en-ID" sz="1400" dirty="0" err="1"/>
            <a:t>kode</a:t>
          </a:r>
          <a:r>
            <a:rPr lang="en-ID" sz="1400" dirty="0"/>
            <a:t> </a:t>
          </a:r>
          <a:r>
            <a:rPr lang="en-ID" sz="1400" dirty="0" err="1"/>
            <a:t>etik</a:t>
          </a:r>
          <a:r>
            <a:rPr lang="en-ID" sz="1400" dirty="0"/>
            <a:t> dan </a:t>
          </a:r>
          <a:r>
            <a:rPr lang="en-ID" sz="1400" dirty="0" err="1"/>
            <a:t>kode</a:t>
          </a:r>
          <a:r>
            <a:rPr lang="en-ID" sz="1400" dirty="0"/>
            <a:t> </a:t>
          </a:r>
          <a:r>
            <a:rPr lang="en-ID" sz="1400" dirty="0" err="1"/>
            <a:t>perilaku</a:t>
          </a:r>
          <a:r>
            <a:rPr lang="en-ID" sz="1400" dirty="0"/>
            <a:t> </a:t>
          </a:r>
          <a:r>
            <a:rPr lang="en-ID" sz="1400" dirty="0" err="1"/>
            <a:t>profesi</a:t>
          </a:r>
          <a:endParaRPr lang="en-ID" sz="1400" dirty="0"/>
        </a:p>
      </dgm:t>
    </dgm:pt>
    <dgm:pt modelId="{C8E2B584-8EAC-4CD3-96E1-95BCCE991B2F}" type="parTrans" cxnId="{E18EDAC8-1976-46DD-9CAB-72FD60B77934}">
      <dgm:prSet/>
      <dgm:spPr/>
      <dgm:t>
        <a:bodyPr/>
        <a:lstStyle/>
        <a:p>
          <a:endParaRPr lang="en-ID"/>
        </a:p>
      </dgm:t>
    </dgm:pt>
    <dgm:pt modelId="{3126133E-DAFD-4547-A2B9-11987C6FCA78}" type="sibTrans" cxnId="{E18EDAC8-1976-46DD-9CAB-72FD60B77934}">
      <dgm:prSet/>
      <dgm:spPr/>
      <dgm:t>
        <a:bodyPr/>
        <a:lstStyle/>
        <a:p>
          <a:endParaRPr lang="en-ID"/>
        </a:p>
      </dgm:t>
    </dgm:pt>
    <dgm:pt modelId="{B735D82A-3800-4EF2-9093-23733A3CFE9A}" type="pres">
      <dgm:prSet presAssocID="{D9748D1D-43A3-4345-97E3-F7EFD187B248}" presName="composite" presStyleCnt="0">
        <dgm:presLayoutVars>
          <dgm:chMax val="1"/>
          <dgm:dir/>
          <dgm:resizeHandles val="exact"/>
        </dgm:presLayoutVars>
      </dgm:prSet>
      <dgm:spPr/>
      <dgm:t>
        <a:bodyPr/>
        <a:lstStyle/>
        <a:p>
          <a:endParaRPr lang="id-ID"/>
        </a:p>
      </dgm:t>
    </dgm:pt>
    <dgm:pt modelId="{2E2913B2-D9EB-4584-BCB3-3F989F4C438C}" type="pres">
      <dgm:prSet presAssocID="{D9748D1D-43A3-4345-97E3-F7EFD187B248}" presName="radial" presStyleCnt="0">
        <dgm:presLayoutVars>
          <dgm:animLvl val="ctr"/>
        </dgm:presLayoutVars>
      </dgm:prSet>
      <dgm:spPr/>
    </dgm:pt>
    <dgm:pt modelId="{457212DA-E5C2-4057-9B2C-C0BD62E0851D}" type="pres">
      <dgm:prSet presAssocID="{F30E99DC-12F7-474E-B5DA-4C97D53F8B58}" presName="centerShape" presStyleLbl="vennNode1" presStyleIdx="0" presStyleCnt="5"/>
      <dgm:spPr/>
      <dgm:t>
        <a:bodyPr/>
        <a:lstStyle/>
        <a:p>
          <a:endParaRPr lang="id-ID"/>
        </a:p>
      </dgm:t>
    </dgm:pt>
    <dgm:pt modelId="{0D433092-3E06-43C7-82A6-7C8A1442AEE4}" type="pres">
      <dgm:prSet presAssocID="{5A120F92-8449-448F-B198-DD93F0927FB8}" presName="node" presStyleLbl="vennNode1" presStyleIdx="1" presStyleCnt="5">
        <dgm:presLayoutVars>
          <dgm:bulletEnabled val="1"/>
        </dgm:presLayoutVars>
      </dgm:prSet>
      <dgm:spPr/>
      <dgm:t>
        <a:bodyPr/>
        <a:lstStyle/>
        <a:p>
          <a:endParaRPr lang="id-ID"/>
        </a:p>
      </dgm:t>
    </dgm:pt>
    <dgm:pt modelId="{28383C94-39B4-4D52-9967-068586D06713}" type="pres">
      <dgm:prSet presAssocID="{ED76B1A1-219E-4827-BA8B-6F4A4C495572}" presName="node" presStyleLbl="vennNode1" presStyleIdx="2" presStyleCnt="5">
        <dgm:presLayoutVars>
          <dgm:bulletEnabled val="1"/>
        </dgm:presLayoutVars>
      </dgm:prSet>
      <dgm:spPr/>
      <dgm:t>
        <a:bodyPr/>
        <a:lstStyle/>
        <a:p>
          <a:endParaRPr lang="id-ID"/>
        </a:p>
      </dgm:t>
    </dgm:pt>
    <dgm:pt modelId="{2F20343A-B70D-463A-8645-50E7A20BB24B}" type="pres">
      <dgm:prSet presAssocID="{C7BF459F-CAAD-4AD5-BF9A-00367E8F719F}" presName="node" presStyleLbl="vennNode1" presStyleIdx="3" presStyleCnt="5">
        <dgm:presLayoutVars>
          <dgm:bulletEnabled val="1"/>
        </dgm:presLayoutVars>
      </dgm:prSet>
      <dgm:spPr/>
      <dgm:t>
        <a:bodyPr/>
        <a:lstStyle/>
        <a:p>
          <a:endParaRPr lang="id-ID"/>
        </a:p>
      </dgm:t>
    </dgm:pt>
    <dgm:pt modelId="{7F559841-569E-48E3-AB37-3C27C2BFA879}" type="pres">
      <dgm:prSet presAssocID="{D1838451-31B0-4964-8539-7464F55D6382}" presName="node" presStyleLbl="vennNode1" presStyleIdx="4" presStyleCnt="5">
        <dgm:presLayoutVars>
          <dgm:bulletEnabled val="1"/>
        </dgm:presLayoutVars>
      </dgm:prSet>
      <dgm:spPr/>
      <dgm:t>
        <a:bodyPr/>
        <a:lstStyle/>
        <a:p>
          <a:endParaRPr lang="id-ID"/>
        </a:p>
      </dgm:t>
    </dgm:pt>
  </dgm:ptLst>
  <dgm:cxnLst>
    <dgm:cxn modelId="{DD1FBB2B-B729-49BD-ABBF-681DD3753B98}" type="presOf" srcId="{5A120F92-8449-448F-B198-DD93F0927FB8}" destId="{0D433092-3E06-43C7-82A6-7C8A1442AEE4}" srcOrd="0" destOrd="0" presId="urn:microsoft.com/office/officeart/2005/8/layout/radial3"/>
    <dgm:cxn modelId="{388B1D83-130D-4A2C-904D-28C644946FAB}" type="presOf" srcId="{D1838451-31B0-4964-8539-7464F55D6382}" destId="{7F559841-569E-48E3-AB37-3C27C2BFA879}" srcOrd="0" destOrd="0" presId="urn:microsoft.com/office/officeart/2005/8/layout/radial3"/>
    <dgm:cxn modelId="{1107C0C9-4631-43B2-846E-C59884254BCE}" type="presOf" srcId="{F30E99DC-12F7-474E-B5DA-4C97D53F8B58}" destId="{457212DA-E5C2-4057-9B2C-C0BD62E0851D}" srcOrd="0" destOrd="0" presId="urn:microsoft.com/office/officeart/2005/8/layout/radial3"/>
    <dgm:cxn modelId="{AD9C52FA-70DF-4582-856F-69C512179B88}" type="presOf" srcId="{C7BF459F-CAAD-4AD5-BF9A-00367E8F719F}" destId="{2F20343A-B70D-463A-8645-50E7A20BB24B}" srcOrd="0" destOrd="0" presId="urn:microsoft.com/office/officeart/2005/8/layout/radial3"/>
    <dgm:cxn modelId="{04C8AC46-D4DF-4C72-B6B3-7FA4CEFE9C81}" type="presOf" srcId="{D9748D1D-43A3-4345-97E3-F7EFD187B248}" destId="{B735D82A-3800-4EF2-9093-23733A3CFE9A}" srcOrd="0" destOrd="0" presId="urn:microsoft.com/office/officeart/2005/8/layout/radial3"/>
    <dgm:cxn modelId="{AC1EDC2E-EA20-4ABF-818B-45A042D95D37}" srcId="{F30E99DC-12F7-474E-B5DA-4C97D53F8B58}" destId="{5A120F92-8449-448F-B198-DD93F0927FB8}" srcOrd="0" destOrd="0" parTransId="{98241D5A-E57C-4DF1-9134-895D917DC366}" sibTransId="{5AECE8E8-3443-4C18-81EF-9C602B829CCC}"/>
    <dgm:cxn modelId="{B791E21F-EBFE-41BD-91D1-97B7BD26E0A1}" srcId="{F30E99DC-12F7-474E-B5DA-4C97D53F8B58}" destId="{C7BF459F-CAAD-4AD5-BF9A-00367E8F719F}" srcOrd="2" destOrd="0" parTransId="{AE7B34D4-6AE5-4A5E-AF23-B8A38C892FEF}" sibTransId="{04070B42-3FE6-4B00-AB53-77CE3FFB9D9E}"/>
    <dgm:cxn modelId="{F6FA57E0-8587-49FC-9790-8571C8BCC995}" srcId="{D9748D1D-43A3-4345-97E3-F7EFD187B248}" destId="{F30E99DC-12F7-474E-B5DA-4C97D53F8B58}" srcOrd="0" destOrd="0" parTransId="{CF81081F-BDA5-4B51-B29D-3E093A75738D}" sibTransId="{D64A1EF9-7F65-4DC8-912F-60A21DF2DA65}"/>
    <dgm:cxn modelId="{4ABB10CE-9765-4650-85F9-5496A27A8B63}" type="presOf" srcId="{ED76B1A1-219E-4827-BA8B-6F4A4C495572}" destId="{28383C94-39B4-4D52-9967-068586D06713}" srcOrd="0" destOrd="0" presId="urn:microsoft.com/office/officeart/2005/8/layout/radial3"/>
    <dgm:cxn modelId="{E18EDAC8-1976-46DD-9CAB-72FD60B77934}" srcId="{F30E99DC-12F7-474E-B5DA-4C97D53F8B58}" destId="{D1838451-31B0-4964-8539-7464F55D6382}" srcOrd="3" destOrd="0" parTransId="{C8E2B584-8EAC-4CD3-96E1-95BCCE991B2F}" sibTransId="{3126133E-DAFD-4547-A2B9-11987C6FCA78}"/>
    <dgm:cxn modelId="{8C0455F0-D93E-4008-9F2C-77577EB25F0B}" srcId="{F30E99DC-12F7-474E-B5DA-4C97D53F8B58}" destId="{ED76B1A1-219E-4827-BA8B-6F4A4C495572}" srcOrd="1" destOrd="0" parTransId="{522E3A03-EEB8-4550-B6A1-901D7445CB3F}" sibTransId="{EBA2DCCF-04D2-49F9-9A32-7510B2057463}"/>
    <dgm:cxn modelId="{17A2F816-9AD3-4E9B-9474-8E82D4AE0B4D}" type="presParOf" srcId="{B735D82A-3800-4EF2-9093-23733A3CFE9A}" destId="{2E2913B2-D9EB-4584-BCB3-3F989F4C438C}" srcOrd="0" destOrd="0" presId="urn:microsoft.com/office/officeart/2005/8/layout/radial3"/>
    <dgm:cxn modelId="{7B07AB0F-4321-4988-83A3-31D0565F3CCE}" type="presParOf" srcId="{2E2913B2-D9EB-4584-BCB3-3F989F4C438C}" destId="{457212DA-E5C2-4057-9B2C-C0BD62E0851D}" srcOrd="0" destOrd="0" presId="urn:microsoft.com/office/officeart/2005/8/layout/radial3"/>
    <dgm:cxn modelId="{5744C9C6-CC2D-46DB-8D3D-9D8C2F37735A}" type="presParOf" srcId="{2E2913B2-D9EB-4584-BCB3-3F989F4C438C}" destId="{0D433092-3E06-43C7-82A6-7C8A1442AEE4}" srcOrd="1" destOrd="0" presId="urn:microsoft.com/office/officeart/2005/8/layout/radial3"/>
    <dgm:cxn modelId="{FAE0DA87-95D5-4AF7-89C2-517DA5031B7C}" type="presParOf" srcId="{2E2913B2-D9EB-4584-BCB3-3F989F4C438C}" destId="{28383C94-39B4-4D52-9967-068586D06713}" srcOrd="2" destOrd="0" presId="urn:microsoft.com/office/officeart/2005/8/layout/radial3"/>
    <dgm:cxn modelId="{E52B0552-B705-49F6-8140-6ADC067EABFA}" type="presParOf" srcId="{2E2913B2-D9EB-4584-BCB3-3F989F4C438C}" destId="{2F20343A-B70D-463A-8645-50E7A20BB24B}" srcOrd="3" destOrd="0" presId="urn:microsoft.com/office/officeart/2005/8/layout/radial3"/>
    <dgm:cxn modelId="{0C5F75CE-30BB-415F-B297-257B8D8AFA35}" type="presParOf" srcId="{2E2913B2-D9EB-4584-BCB3-3F989F4C438C}" destId="{7F559841-569E-48E3-AB37-3C27C2BFA879}"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DE2B709-EB45-499D-A5C8-29D37456267F}"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n-ID"/>
        </a:p>
      </dgm:t>
    </dgm:pt>
    <dgm:pt modelId="{BF4B4B7A-FCB3-48E8-87D8-5CD19FB1FD1F}">
      <dgm:prSet phldrT="[Text]" custT="1"/>
      <dgm:spPr/>
      <dgm:t>
        <a:bodyPr/>
        <a:lstStyle/>
        <a:p>
          <a:r>
            <a:rPr lang="es-ES" sz="1600" dirty="0" err="1"/>
            <a:t>Syarat</a:t>
          </a:r>
          <a:r>
            <a:rPr lang="es-ES" sz="1600" dirty="0"/>
            <a:t> dan Tata Cara </a:t>
          </a:r>
          <a:r>
            <a:rPr lang="es-ES" sz="1600" dirty="0" err="1"/>
            <a:t>Pembentukan</a:t>
          </a:r>
          <a:r>
            <a:rPr lang="es-ES" sz="1600" dirty="0"/>
            <a:t> </a:t>
          </a:r>
          <a:r>
            <a:rPr lang="es-ES" sz="1600" dirty="0" err="1"/>
            <a:t>Organisasi</a:t>
          </a:r>
          <a:r>
            <a:rPr lang="es-ES" sz="1600" dirty="0"/>
            <a:t> </a:t>
          </a:r>
          <a:r>
            <a:rPr lang="es-ES" sz="1600" dirty="0" err="1"/>
            <a:t>Profesi</a:t>
          </a:r>
          <a:r>
            <a:rPr lang="es-ES" sz="1600" dirty="0"/>
            <a:t> dan </a:t>
          </a:r>
          <a:r>
            <a:rPr lang="en-ID" sz="1600" dirty="0" err="1"/>
            <a:t>Hubungan</a:t>
          </a:r>
          <a:r>
            <a:rPr lang="en-ID" sz="1600" dirty="0"/>
            <a:t> </a:t>
          </a:r>
          <a:r>
            <a:rPr lang="en-ID" sz="1600" dirty="0" err="1"/>
            <a:t>Kerja</a:t>
          </a:r>
          <a:endParaRPr lang="en-ID" sz="1600" dirty="0"/>
        </a:p>
      </dgm:t>
    </dgm:pt>
    <dgm:pt modelId="{3D7AB160-3FF2-40CC-8169-3B983259E094}" type="parTrans" cxnId="{05936422-0AD2-4A48-96C8-DC9B19BBED79}">
      <dgm:prSet/>
      <dgm:spPr/>
      <dgm:t>
        <a:bodyPr/>
        <a:lstStyle/>
        <a:p>
          <a:endParaRPr lang="en-ID"/>
        </a:p>
      </dgm:t>
    </dgm:pt>
    <dgm:pt modelId="{B3CEB1AD-AE5B-4720-B8AC-467DA92248BB}" type="sibTrans" cxnId="{05936422-0AD2-4A48-96C8-DC9B19BBED79}">
      <dgm:prSet/>
      <dgm:spPr/>
      <dgm:t>
        <a:bodyPr/>
        <a:lstStyle/>
        <a:p>
          <a:endParaRPr lang="en-ID"/>
        </a:p>
      </dgm:t>
    </dgm:pt>
    <dgm:pt modelId="{E0637CBD-861A-4320-8167-5B13F28AC45E}">
      <dgm:prSet phldrT="[Text]" custT="1"/>
      <dgm:spPr/>
      <dgm:t>
        <a:bodyPr/>
        <a:lstStyle/>
        <a:p>
          <a:r>
            <a:rPr lang="en-ID" sz="1400" dirty="0" err="1"/>
            <a:t>Hubungan</a:t>
          </a:r>
          <a:r>
            <a:rPr lang="en-ID" sz="1400" dirty="0"/>
            <a:t> </a:t>
          </a:r>
          <a:r>
            <a:rPr lang="en-ID" sz="1400" dirty="0" err="1"/>
            <a:t>kerja</a:t>
          </a:r>
          <a:r>
            <a:rPr lang="en-ID" sz="1400" dirty="0"/>
            <a:t> </a:t>
          </a:r>
          <a:r>
            <a:rPr lang="en-ID" sz="1400" dirty="0" err="1"/>
            <a:t>antara</a:t>
          </a:r>
          <a:r>
            <a:rPr lang="en-ID" sz="1400" dirty="0"/>
            <a:t> </a:t>
          </a:r>
          <a:r>
            <a:rPr lang="en-ID" sz="1400" dirty="0" err="1"/>
            <a:t>Instansi</a:t>
          </a:r>
          <a:r>
            <a:rPr lang="en-ID" sz="1400" dirty="0"/>
            <a:t> Pembina </a:t>
          </a:r>
          <a:r>
            <a:rPr lang="en-ID" sz="1400" dirty="0" err="1"/>
            <a:t>dengan</a:t>
          </a:r>
          <a:r>
            <a:rPr lang="en-ID" sz="1400" dirty="0"/>
            <a:t> </a:t>
          </a:r>
          <a:r>
            <a:rPr lang="en-ID" sz="1400" dirty="0" err="1"/>
            <a:t>OrPro</a:t>
          </a:r>
          <a:r>
            <a:rPr lang="en-ID" sz="1400" dirty="0"/>
            <a:t> JF </a:t>
          </a:r>
          <a:r>
            <a:rPr lang="en-ID" sz="1400" dirty="0" err="1"/>
            <a:t>untuk</a:t>
          </a:r>
          <a:r>
            <a:rPr lang="en-ID" sz="1400" dirty="0"/>
            <a:t> </a:t>
          </a:r>
          <a:r>
            <a:rPr lang="en-ID" sz="1400" dirty="0" err="1"/>
            <a:t>penyelenggaraan</a:t>
          </a:r>
          <a:r>
            <a:rPr lang="en-ID" sz="1400" dirty="0"/>
            <a:t> </a:t>
          </a:r>
          <a:r>
            <a:rPr lang="en-ID" sz="1400" dirty="0" err="1"/>
            <a:t>tugas</a:t>
          </a:r>
          <a:r>
            <a:rPr lang="en-ID" sz="1400" dirty="0"/>
            <a:t> dan </a:t>
          </a:r>
          <a:r>
            <a:rPr lang="en-ID" sz="1400" dirty="0" err="1"/>
            <a:t>fungsi</a:t>
          </a:r>
          <a:r>
            <a:rPr lang="en-ID" sz="1400" dirty="0"/>
            <a:t> </a:t>
          </a:r>
          <a:r>
            <a:rPr lang="en-ID" sz="1400" dirty="0" err="1"/>
            <a:t>pembinaan</a:t>
          </a:r>
          <a:r>
            <a:rPr lang="en-ID" sz="1400" dirty="0"/>
            <a:t> JF</a:t>
          </a:r>
        </a:p>
      </dgm:t>
    </dgm:pt>
    <dgm:pt modelId="{DD39042E-A699-4AD1-9567-D7C30CE1DF0E}" type="parTrans" cxnId="{E3B32510-7977-45D6-99DB-56F3AE33B99E}">
      <dgm:prSet/>
      <dgm:spPr/>
      <dgm:t>
        <a:bodyPr/>
        <a:lstStyle/>
        <a:p>
          <a:endParaRPr lang="en-ID"/>
        </a:p>
      </dgm:t>
    </dgm:pt>
    <dgm:pt modelId="{8996B241-90F2-433A-ABF5-138B040E7DBD}" type="sibTrans" cxnId="{E3B32510-7977-45D6-99DB-56F3AE33B99E}">
      <dgm:prSet/>
      <dgm:spPr/>
      <dgm:t>
        <a:bodyPr/>
        <a:lstStyle/>
        <a:p>
          <a:endParaRPr lang="en-ID"/>
        </a:p>
      </dgm:t>
    </dgm:pt>
    <dgm:pt modelId="{285428C1-B8F3-4D85-91EA-CEFD2F78F1F7}">
      <dgm:prSet phldrT="[Text]"/>
      <dgm:spPr/>
      <dgm:t>
        <a:bodyPr/>
        <a:lstStyle/>
        <a:p>
          <a:r>
            <a:rPr lang="fi-FI" dirty="0"/>
            <a:t>pelaksanaan tugas organisasi profesi dalam pembinaan </a:t>
          </a:r>
          <a:r>
            <a:rPr lang="en-ID" dirty="0"/>
            <a:t>dan </a:t>
          </a:r>
          <a:r>
            <a:rPr lang="en-ID" dirty="0" err="1"/>
            <a:t>peningkatan</a:t>
          </a:r>
          <a:r>
            <a:rPr lang="en-ID" dirty="0"/>
            <a:t> </a:t>
          </a:r>
          <a:r>
            <a:rPr lang="en-ID" dirty="0" err="1"/>
            <a:t>profesional</a:t>
          </a:r>
          <a:r>
            <a:rPr lang="en-ID" dirty="0"/>
            <a:t> JF</a:t>
          </a:r>
        </a:p>
      </dgm:t>
    </dgm:pt>
    <dgm:pt modelId="{EA784A13-B8F8-423F-B85D-1137B5065DEF}" type="parTrans" cxnId="{5E64509E-770C-48F8-9ECD-D93479DE469B}">
      <dgm:prSet/>
      <dgm:spPr/>
      <dgm:t>
        <a:bodyPr/>
        <a:lstStyle/>
        <a:p>
          <a:endParaRPr lang="en-ID"/>
        </a:p>
      </dgm:t>
    </dgm:pt>
    <dgm:pt modelId="{BF9DEEC8-C624-4093-B4C0-3F384B77CCDE}" type="sibTrans" cxnId="{5E64509E-770C-48F8-9ECD-D93479DE469B}">
      <dgm:prSet/>
      <dgm:spPr/>
      <dgm:t>
        <a:bodyPr/>
        <a:lstStyle/>
        <a:p>
          <a:endParaRPr lang="en-ID"/>
        </a:p>
      </dgm:t>
    </dgm:pt>
    <dgm:pt modelId="{EDBB5442-0680-4746-A060-AB4BA546F31F}" type="pres">
      <dgm:prSet presAssocID="{8DE2B709-EB45-499D-A5C8-29D37456267F}" presName="rootnode" presStyleCnt="0">
        <dgm:presLayoutVars>
          <dgm:chMax/>
          <dgm:chPref/>
          <dgm:dir/>
          <dgm:animLvl val="lvl"/>
        </dgm:presLayoutVars>
      </dgm:prSet>
      <dgm:spPr/>
      <dgm:t>
        <a:bodyPr/>
        <a:lstStyle/>
        <a:p>
          <a:endParaRPr lang="id-ID"/>
        </a:p>
      </dgm:t>
    </dgm:pt>
    <dgm:pt modelId="{650C77F2-FD71-46A2-AAEC-9696BA356CD6}" type="pres">
      <dgm:prSet presAssocID="{BF4B4B7A-FCB3-48E8-87D8-5CD19FB1FD1F}" presName="composite" presStyleCnt="0"/>
      <dgm:spPr/>
    </dgm:pt>
    <dgm:pt modelId="{6D0BFCA5-3755-46A9-B720-EA808274E9A7}" type="pres">
      <dgm:prSet presAssocID="{BF4B4B7A-FCB3-48E8-87D8-5CD19FB1FD1F}" presName="LShape" presStyleLbl="alignNode1" presStyleIdx="0" presStyleCnt="5"/>
      <dgm:spPr/>
    </dgm:pt>
    <dgm:pt modelId="{E38B79DA-107B-4B3A-9886-2E5FE27DF630}" type="pres">
      <dgm:prSet presAssocID="{BF4B4B7A-FCB3-48E8-87D8-5CD19FB1FD1F}" presName="ParentText" presStyleLbl="revTx" presStyleIdx="0" presStyleCnt="3">
        <dgm:presLayoutVars>
          <dgm:chMax val="0"/>
          <dgm:chPref val="0"/>
          <dgm:bulletEnabled val="1"/>
        </dgm:presLayoutVars>
      </dgm:prSet>
      <dgm:spPr/>
      <dgm:t>
        <a:bodyPr/>
        <a:lstStyle/>
        <a:p>
          <a:endParaRPr lang="id-ID"/>
        </a:p>
      </dgm:t>
    </dgm:pt>
    <dgm:pt modelId="{58A5FF67-5E33-4AC2-A445-8869A851979B}" type="pres">
      <dgm:prSet presAssocID="{BF4B4B7A-FCB3-48E8-87D8-5CD19FB1FD1F}" presName="Triangle" presStyleLbl="alignNode1" presStyleIdx="1" presStyleCnt="5"/>
      <dgm:spPr/>
    </dgm:pt>
    <dgm:pt modelId="{3629763C-C3ED-466B-A996-055106174291}" type="pres">
      <dgm:prSet presAssocID="{B3CEB1AD-AE5B-4720-B8AC-467DA92248BB}" presName="sibTrans" presStyleCnt="0"/>
      <dgm:spPr/>
    </dgm:pt>
    <dgm:pt modelId="{2356A8BE-8A13-4249-B547-49AC991BC362}" type="pres">
      <dgm:prSet presAssocID="{B3CEB1AD-AE5B-4720-B8AC-467DA92248BB}" presName="space" presStyleCnt="0"/>
      <dgm:spPr/>
    </dgm:pt>
    <dgm:pt modelId="{D6AFB6BF-010C-4221-875F-DC42AC9608FE}" type="pres">
      <dgm:prSet presAssocID="{E0637CBD-861A-4320-8167-5B13F28AC45E}" presName="composite" presStyleCnt="0"/>
      <dgm:spPr/>
    </dgm:pt>
    <dgm:pt modelId="{56F8C8E1-E520-406C-ACD0-74862033F300}" type="pres">
      <dgm:prSet presAssocID="{E0637CBD-861A-4320-8167-5B13F28AC45E}" presName="LShape" presStyleLbl="alignNode1" presStyleIdx="2" presStyleCnt="5"/>
      <dgm:spPr/>
    </dgm:pt>
    <dgm:pt modelId="{E2D7A6F0-838B-4E0E-BEBC-3F6F4E33F799}" type="pres">
      <dgm:prSet presAssocID="{E0637CBD-861A-4320-8167-5B13F28AC45E}" presName="ParentText" presStyleLbl="revTx" presStyleIdx="1" presStyleCnt="3" custScaleX="105254" custLinFactNeighborX="2332" custLinFactNeighborY="-1081">
        <dgm:presLayoutVars>
          <dgm:chMax val="0"/>
          <dgm:chPref val="0"/>
          <dgm:bulletEnabled val="1"/>
        </dgm:presLayoutVars>
      </dgm:prSet>
      <dgm:spPr/>
      <dgm:t>
        <a:bodyPr/>
        <a:lstStyle/>
        <a:p>
          <a:endParaRPr lang="id-ID"/>
        </a:p>
      </dgm:t>
    </dgm:pt>
    <dgm:pt modelId="{00FBE426-DAD7-48E0-998D-D214BA1D6E7B}" type="pres">
      <dgm:prSet presAssocID="{E0637CBD-861A-4320-8167-5B13F28AC45E}" presName="Triangle" presStyleLbl="alignNode1" presStyleIdx="3" presStyleCnt="5"/>
      <dgm:spPr/>
    </dgm:pt>
    <dgm:pt modelId="{783FA62F-4A62-498F-82BB-CF536DE832F6}" type="pres">
      <dgm:prSet presAssocID="{8996B241-90F2-433A-ABF5-138B040E7DBD}" presName="sibTrans" presStyleCnt="0"/>
      <dgm:spPr/>
    </dgm:pt>
    <dgm:pt modelId="{E496A3AF-2F8A-491D-964D-6DA548345888}" type="pres">
      <dgm:prSet presAssocID="{8996B241-90F2-433A-ABF5-138B040E7DBD}" presName="space" presStyleCnt="0"/>
      <dgm:spPr/>
    </dgm:pt>
    <dgm:pt modelId="{9B6E3642-E3A3-4911-B793-99D827C7E53F}" type="pres">
      <dgm:prSet presAssocID="{285428C1-B8F3-4D85-91EA-CEFD2F78F1F7}" presName="composite" presStyleCnt="0"/>
      <dgm:spPr/>
    </dgm:pt>
    <dgm:pt modelId="{2C3E5DC0-4182-42F5-A3AA-78AC87A9A0F0}" type="pres">
      <dgm:prSet presAssocID="{285428C1-B8F3-4D85-91EA-CEFD2F78F1F7}" presName="LShape" presStyleLbl="alignNode1" presStyleIdx="4" presStyleCnt="5"/>
      <dgm:spPr/>
    </dgm:pt>
    <dgm:pt modelId="{30994DB6-7CF0-4442-80B0-1BF2A5D53A93}" type="pres">
      <dgm:prSet presAssocID="{285428C1-B8F3-4D85-91EA-CEFD2F78F1F7}" presName="ParentText" presStyleLbl="revTx" presStyleIdx="2" presStyleCnt="3">
        <dgm:presLayoutVars>
          <dgm:chMax val="0"/>
          <dgm:chPref val="0"/>
          <dgm:bulletEnabled val="1"/>
        </dgm:presLayoutVars>
      </dgm:prSet>
      <dgm:spPr/>
      <dgm:t>
        <a:bodyPr/>
        <a:lstStyle/>
        <a:p>
          <a:endParaRPr lang="id-ID"/>
        </a:p>
      </dgm:t>
    </dgm:pt>
  </dgm:ptLst>
  <dgm:cxnLst>
    <dgm:cxn modelId="{E3B32510-7977-45D6-99DB-56F3AE33B99E}" srcId="{8DE2B709-EB45-499D-A5C8-29D37456267F}" destId="{E0637CBD-861A-4320-8167-5B13F28AC45E}" srcOrd="1" destOrd="0" parTransId="{DD39042E-A699-4AD1-9567-D7C30CE1DF0E}" sibTransId="{8996B241-90F2-433A-ABF5-138B040E7DBD}"/>
    <dgm:cxn modelId="{BCA1DF42-68E9-43BE-8561-4088C5BF9515}" type="presOf" srcId="{8DE2B709-EB45-499D-A5C8-29D37456267F}" destId="{EDBB5442-0680-4746-A060-AB4BA546F31F}" srcOrd="0" destOrd="0" presId="urn:microsoft.com/office/officeart/2009/3/layout/StepUpProcess"/>
    <dgm:cxn modelId="{6A12C2B6-3DE8-4EB4-9A4E-4F37C4596752}" type="presOf" srcId="{285428C1-B8F3-4D85-91EA-CEFD2F78F1F7}" destId="{30994DB6-7CF0-4442-80B0-1BF2A5D53A93}" srcOrd="0" destOrd="0" presId="urn:microsoft.com/office/officeart/2009/3/layout/StepUpProcess"/>
    <dgm:cxn modelId="{2B7B4B93-0484-4BFB-9383-CDC164598938}" type="presOf" srcId="{E0637CBD-861A-4320-8167-5B13F28AC45E}" destId="{E2D7A6F0-838B-4E0E-BEBC-3F6F4E33F799}" srcOrd="0" destOrd="0" presId="urn:microsoft.com/office/officeart/2009/3/layout/StepUpProcess"/>
    <dgm:cxn modelId="{5E64509E-770C-48F8-9ECD-D93479DE469B}" srcId="{8DE2B709-EB45-499D-A5C8-29D37456267F}" destId="{285428C1-B8F3-4D85-91EA-CEFD2F78F1F7}" srcOrd="2" destOrd="0" parTransId="{EA784A13-B8F8-423F-B85D-1137B5065DEF}" sibTransId="{BF9DEEC8-C624-4093-B4C0-3F384B77CCDE}"/>
    <dgm:cxn modelId="{05936422-0AD2-4A48-96C8-DC9B19BBED79}" srcId="{8DE2B709-EB45-499D-A5C8-29D37456267F}" destId="{BF4B4B7A-FCB3-48E8-87D8-5CD19FB1FD1F}" srcOrd="0" destOrd="0" parTransId="{3D7AB160-3FF2-40CC-8169-3B983259E094}" sibTransId="{B3CEB1AD-AE5B-4720-B8AC-467DA92248BB}"/>
    <dgm:cxn modelId="{1A124059-CE6A-45EC-939F-3B8395EED039}" type="presOf" srcId="{BF4B4B7A-FCB3-48E8-87D8-5CD19FB1FD1F}" destId="{E38B79DA-107B-4B3A-9886-2E5FE27DF630}" srcOrd="0" destOrd="0" presId="urn:microsoft.com/office/officeart/2009/3/layout/StepUpProcess"/>
    <dgm:cxn modelId="{36B10915-BFD9-4A3A-A24C-2C78A3E0F094}" type="presParOf" srcId="{EDBB5442-0680-4746-A060-AB4BA546F31F}" destId="{650C77F2-FD71-46A2-AAEC-9696BA356CD6}" srcOrd="0" destOrd="0" presId="urn:microsoft.com/office/officeart/2009/3/layout/StepUpProcess"/>
    <dgm:cxn modelId="{87DF98F8-EB03-4722-8F1D-ED8A6366611F}" type="presParOf" srcId="{650C77F2-FD71-46A2-AAEC-9696BA356CD6}" destId="{6D0BFCA5-3755-46A9-B720-EA808274E9A7}" srcOrd="0" destOrd="0" presId="urn:microsoft.com/office/officeart/2009/3/layout/StepUpProcess"/>
    <dgm:cxn modelId="{B36BB507-A209-497E-9A6C-273BD3F0366D}" type="presParOf" srcId="{650C77F2-FD71-46A2-AAEC-9696BA356CD6}" destId="{E38B79DA-107B-4B3A-9886-2E5FE27DF630}" srcOrd="1" destOrd="0" presId="urn:microsoft.com/office/officeart/2009/3/layout/StepUpProcess"/>
    <dgm:cxn modelId="{558AC372-D399-4D7E-9086-105D4766AF34}" type="presParOf" srcId="{650C77F2-FD71-46A2-AAEC-9696BA356CD6}" destId="{58A5FF67-5E33-4AC2-A445-8869A851979B}" srcOrd="2" destOrd="0" presId="urn:microsoft.com/office/officeart/2009/3/layout/StepUpProcess"/>
    <dgm:cxn modelId="{E7DE47F3-0C48-4525-A900-11BFFEE7999C}" type="presParOf" srcId="{EDBB5442-0680-4746-A060-AB4BA546F31F}" destId="{3629763C-C3ED-466B-A996-055106174291}" srcOrd="1" destOrd="0" presId="urn:microsoft.com/office/officeart/2009/3/layout/StepUpProcess"/>
    <dgm:cxn modelId="{F0682DAE-393E-4049-A2E3-CF4DE5975BBA}" type="presParOf" srcId="{3629763C-C3ED-466B-A996-055106174291}" destId="{2356A8BE-8A13-4249-B547-49AC991BC362}" srcOrd="0" destOrd="0" presId="urn:microsoft.com/office/officeart/2009/3/layout/StepUpProcess"/>
    <dgm:cxn modelId="{006765C9-7E8A-460D-AC1C-DF614CF7C904}" type="presParOf" srcId="{EDBB5442-0680-4746-A060-AB4BA546F31F}" destId="{D6AFB6BF-010C-4221-875F-DC42AC9608FE}" srcOrd="2" destOrd="0" presId="urn:microsoft.com/office/officeart/2009/3/layout/StepUpProcess"/>
    <dgm:cxn modelId="{0E437E8E-9840-405B-B04B-454A10865B26}" type="presParOf" srcId="{D6AFB6BF-010C-4221-875F-DC42AC9608FE}" destId="{56F8C8E1-E520-406C-ACD0-74862033F300}" srcOrd="0" destOrd="0" presId="urn:microsoft.com/office/officeart/2009/3/layout/StepUpProcess"/>
    <dgm:cxn modelId="{010C5097-928E-49A4-BBE9-850FCE54A907}" type="presParOf" srcId="{D6AFB6BF-010C-4221-875F-DC42AC9608FE}" destId="{E2D7A6F0-838B-4E0E-BEBC-3F6F4E33F799}" srcOrd="1" destOrd="0" presId="urn:microsoft.com/office/officeart/2009/3/layout/StepUpProcess"/>
    <dgm:cxn modelId="{50631F52-7E23-436F-9CD3-BC004A0C445A}" type="presParOf" srcId="{D6AFB6BF-010C-4221-875F-DC42AC9608FE}" destId="{00FBE426-DAD7-48E0-998D-D214BA1D6E7B}" srcOrd="2" destOrd="0" presId="urn:microsoft.com/office/officeart/2009/3/layout/StepUpProcess"/>
    <dgm:cxn modelId="{FEC83379-6C21-49BF-A54A-0A7E7DB7C298}" type="presParOf" srcId="{EDBB5442-0680-4746-A060-AB4BA546F31F}" destId="{783FA62F-4A62-498F-82BB-CF536DE832F6}" srcOrd="3" destOrd="0" presId="urn:microsoft.com/office/officeart/2009/3/layout/StepUpProcess"/>
    <dgm:cxn modelId="{E610CE37-6F31-432B-AEAD-B645E652A008}" type="presParOf" srcId="{783FA62F-4A62-498F-82BB-CF536DE832F6}" destId="{E496A3AF-2F8A-491D-964D-6DA548345888}" srcOrd="0" destOrd="0" presId="urn:microsoft.com/office/officeart/2009/3/layout/StepUpProcess"/>
    <dgm:cxn modelId="{41C6F8E0-F3D5-4771-A98F-A7499E2F8E68}" type="presParOf" srcId="{EDBB5442-0680-4746-A060-AB4BA546F31F}" destId="{9B6E3642-E3A3-4911-B793-99D827C7E53F}" srcOrd="4" destOrd="0" presId="urn:microsoft.com/office/officeart/2009/3/layout/StepUpProcess"/>
    <dgm:cxn modelId="{E2A0019D-E4B1-480F-89B6-984A2DBE36CA}" type="presParOf" srcId="{9B6E3642-E3A3-4911-B793-99D827C7E53F}" destId="{2C3E5DC0-4182-42F5-A3AA-78AC87A9A0F0}" srcOrd="0" destOrd="0" presId="urn:microsoft.com/office/officeart/2009/3/layout/StepUpProcess"/>
    <dgm:cxn modelId="{9556E1DC-9703-4E0F-A61C-D55020844173}" type="presParOf" srcId="{9B6E3642-E3A3-4911-B793-99D827C7E53F}" destId="{30994DB6-7CF0-4442-80B0-1BF2A5D53A93}"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C6939B-F538-432A-9B9A-8A488D8F0DC6}"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id-ID"/>
        </a:p>
      </dgm:t>
    </dgm:pt>
    <dgm:pt modelId="{736AE44A-A0C8-49E2-B7D6-1F099022051C}">
      <dgm:prSet phldrT="[Text]" custT="1"/>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id-ID" sz="28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rial" pitchFamily="34" charset="0"/>
              <a:cs typeface="Arial" pitchFamily="34" charset="0"/>
            </a:rPr>
            <a:t>KEDUDUKAN</a:t>
          </a:r>
          <a:endParaRPr lang="id-ID" sz="28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rial" pitchFamily="34" charset="0"/>
            <a:cs typeface="Arial" pitchFamily="34" charset="0"/>
          </a:endParaRPr>
        </a:p>
      </dgm:t>
    </dgm:pt>
    <dgm:pt modelId="{6A3C9DB9-DAE0-403F-BE86-4799546729DE}" type="parTrans" cxnId="{65233311-475D-40E5-AF85-40B149590EBB}">
      <dgm:prSet/>
      <dgm:spPr/>
      <dgm:t>
        <a:bodyPr/>
        <a:lstStyle/>
        <a:p>
          <a:endParaRPr lang="id-ID" sz="1600">
            <a:latin typeface="Arial" pitchFamily="34" charset="0"/>
            <a:cs typeface="Arial" pitchFamily="34" charset="0"/>
          </a:endParaRPr>
        </a:p>
      </dgm:t>
    </dgm:pt>
    <dgm:pt modelId="{7F50F778-4339-4641-8F4F-8D1D49521418}" type="sibTrans" cxnId="{65233311-475D-40E5-AF85-40B149590EBB}">
      <dgm:prSet/>
      <dgm:spPr/>
      <dgm:t>
        <a:bodyPr/>
        <a:lstStyle/>
        <a:p>
          <a:endParaRPr lang="id-ID" sz="1600">
            <a:latin typeface="Arial" pitchFamily="34" charset="0"/>
            <a:cs typeface="Arial" pitchFamily="34" charset="0"/>
          </a:endParaRPr>
        </a:p>
      </dgm:t>
    </dgm:pt>
    <dgm:pt modelId="{AA834366-D3FF-4839-80B5-5EEF26BBCFED}">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id-ID" sz="1600" dirty="0" smtClean="0">
              <a:latin typeface="Arial" pitchFamily="34" charset="0"/>
              <a:cs typeface="Arial" pitchFamily="34" charset="0"/>
            </a:rPr>
            <a:t>Di bawah dan bertanggung jawab secara langsung  kepada PPT, Administrator dan Pengawas yg memiliki keterkaitan tugas JF</a:t>
          </a:r>
          <a:endParaRPr lang="id-ID" sz="1600" dirty="0">
            <a:latin typeface="Arial" pitchFamily="34" charset="0"/>
            <a:cs typeface="Arial" pitchFamily="34" charset="0"/>
          </a:endParaRPr>
        </a:p>
      </dgm:t>
    </dgm:pt>
    <dgm:pt modelId="{11475C82-EBB4-49F5-929D-A078E297813E}" type="parTrans" cxnId="{39B5C163-C943-4D10-850F-9B04F55D7B83}">
      <dgm:prSet/>
      <dgm:spPr/>
      <dgm:t>
        <a:bodyPr/>
        <a:lstStyle/>
        <a:p>
          <a:endParaRPr lang="id-ID" sz="1600">
            <a:latin typeface="Arial" pitchFamily="34" charset="0"/>
            <a:cs typeface="Arial" pitchFamily="34" charset="0"/>
          </a:endParaRPr>
        </a:p>
      </dgm:t>
    </dgm:pt>
    <dgm:pt modelId="{03B95996-3F46-43AA-917D-ED6C7697097B}" type="sibTrans" cxnId="{39B5C163-C943-4D10-850F-9B04F55D7B83}">
      <dgm:prSet/>
      <dgm:spPr/>
      <dgm:t>
        <a:bodyPr/>
        <a:lstStyle/>
        <a:p>
          <a:endParaRPr lang="id-ID" sz="1600">
            <a:latin typeface="Arial" pitchFamily="34" charset="0"/>
            <a:cs typeface="Arial" pitchFamily="34" charset="0"/>
          </a:endParaRPr>
        </a:p>
      </dgm:t>
    </dgm:pt>
    <dgm:pt modelId="{ED6C1A47-51CF-4C51-903F-15A57B49110A}">
      <dgm:prSet phldrT="[Tex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id-ID" sz="1600" dirty="0" smtClean="0">
              <a:latin typeface="Arial" pitchFamily="34" charset="0"/>
              <a:cs typeface="Arial" pitchFamily="34" charset="0"/>
            </a:rPr>
            <a:t>Dlm hal ditugaskan memimpin unit kerja sesuai perundang-undangan, dapat membawahi pejabat fungsional dan pejabat pelaksana</a:t>
          </a:r>
          <a:endParaRPr lang="id-ID" sz="1600" dirty="0">
            <a:latin typeface="Arial" pitchFamily="34" charset="0"/>
            <a:cs typeface="Arial" pitchFamily="34" charset="0"/>
          </a:endParaRPr>
        </a:p>
      </dgm:t>
    </dgm:pt>
    <dgm:pt modelId="{E7E03F2B-3E73-4BF9-93CF-84B7ED018A6C}" type="parTrans" cxnId="{1D6065E6-8BCE-491D-A0B9-DE65DBDC821A}">
      <dgm:prSet/>
      <dgm:spPr/>
      <dgm:t>
        <a:bodyPr/>
        <a:lstStyle/>
        <a:p>
          <a:endParaRPr lang="id-ID" sz="1600">
            <a:latin typeface="Arial" pitchFamily="34" charset="0"/>
            <a:cs typeface="Arial" pitchFamily="34" charset="0"/>
          </a:endParaRPr>
        </a:p>
      </dgm:t>
    </dgm:pt>
    <dgm:pt modelId="{C5FBFE74-5DF0-4869-ADD0-532A0C5CD7A8}" type="sibTrans" cxnId="{1D6065E6-8BCE-491D-A0B9-DE65DBDC821A}">
      <dgm:prSet/>
      <dgm:spPr/>
      <dgm:t>
        <a:bodyPr/>
        <a:lstStyle/>
        <a:p>
          <a:endParaRPr lang="id-ID" sz="1600">
            <a:latin typeface="Arial" pitchFamily="34" charset="0"/>
            <a:cs typeface="Arial" pitchFamily="34" charset="0"/>
          </a:endParaRPr>
        </a:p>
      </dgm:t>
    </dgm:pt>
    <dgm:pt modelId="{B5961D4F-5CEC-4701-B09E-3EBB3B65CB76}">
      <dgm:prSet phldrT="[Tex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id-ID" sz="1600" dirty="0" smtClean="0">
              <a:latin typeface="Arial" pitchFamily="34" charset="0"/>
              <a:cs typeface="Arial" pitchFamily="34" charset="0"/>
            </a:rPr>
            <a:t>Disesuaikan dengan struktur organisasi masing-masing instansi pemerintah</a:t>
          </a:r>
          <a:endParaRPr lang="id-ID" sz="1600" dirty="0">
            <a:latin typeface="Arial" pitchFamily="34" charset="0"/>
            <a:cs typeface="Arial" pitchFamily="34" charset="0"/>
          </a:endParaRPr>
        </a:p>
      </dgm:t>
    </dgm:pt>
    <dgm:pt modelId="{3B0D3919-6C54-4FF2-9C83-6F8C779FCBB4}" type="parTrans" cxnId="{F35BBBA9-8159-42D2-94A3-BAB044A302E0}">
      <dgm:prSet/>
      <dgm:spPr/>
      <dgm:t>
        <a:bodyPr/>
        <a:lstStyle/>
        <a:p>
          <a:endParaRPr lang="id-ID" sz="1600">
            <a:latin typeface="Arial" pitchFamily="34" charset="0"/>
            <a:cs typeface="Arial" pitchFamily="34" charset="0"/>
          </a:endParaRPr>
        </a:p>
      </dgm:t>
    </dgm:pt>
    <dgm:pt modelId="{A7B9917C-AD8D-4569-9A60-914CAB385A23}" type="sibTrans" cxnId="{F35BBBA9-8159-42D2-94A3-BAB044A302E0}">
      <dgm:prSet/>
      <dgm:spPr/>
      <dgm:t>
        <a:bodyPr/>
        <a:lstStyle/>
        <a:p>
          <a:endParaRPr lang="id-ID" sz="1600">
            <a:latin typeface="Arial" pitchFamily="34" charset="0"/>
            <a:cs typeface="Arial" pitchFamily="34" charset="0"/>
          </a:endParaRPr>
        </a:p>
      </dgm:t>
    </dgm:pt>
    <dgm:pt modelId="{43195B3F-7090-45AD-936B-7AB38518449A}">
      <dgm:prSet phldrT="[Text]" custT="1"/>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id-ID" sz="28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rial" pitchFamily="34" charset="0"/>
              <a:cs typeface="Arial" pitchFamily="34" charset="0"/>
            </a:rPr>
            <a:t>PENUGASAN</a:t>
          </a:r>
          <a:endParaRPr lang="id-ID" sz="28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rial" pitchFamily="34" charset="0"/>
            <a:cs typeface="Arial" pitchFamily="34" charset="0"/>
          </a:endParaRPr>
        </a:p>
      </dgm:t>
    </dgm:pt>
    <dgm:pt modelId="{36E1915F-F065-4505-976D-4BC18256D642}" type="parTrans" cxnId="{31CC0C4D-2FF2-487F-9E84-85653E081B2A}">
      <dgm:prSet/>
      <dgm:spPr/>
      <dgm:t>
        <a:bodyPr/>
        <a:lstStyle/>
        <a:p>
          <a:endParaRPr lang="id-ID" sz="1600">
            <a:latin typeface="Arial" pitchFamily="34" charset="0"/>
            <a:cs typeface="Arial" pitchFamily="34" charset="0"/>
          </a:endParaRPr>
        </a:p>
      </dgm:t>
    </dgm:pt>
    <dgm:pt modelId="{8152B9AC-1321-42D7-B74C-972EB403A317}" type="sibTrans" cxnId="{31CC0C4D-2FF2-487F-9E84-85653E081B2A}">
      <dgm:prSet/>
      <dgm:spPr/>
      <dgm:t>
        <a:bodyPr/>
        <a:lstStyle/>
        <a:p>
          <a:endParaRPr lang="id-ID" sz="1600">
            <a:latin typeface="Arial" pitchFamily="34" charset="0"/>
            <a:cs typeface="Arial" pitchFamily="34" charset="0"/>
          </a:endParaRPr>
        </a:p>
      </dgm:t>
    </dgm:pt>
    <dgm:pt modelId="{AF4550AA-98CC-40C2-B083-974152E25748}">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id-ID" sz="1600" dirty="0" smtClean="0">
              <a:latin typeface="Arial" pitchFamily="34" charset="0"/>
              <a:cs typeface="Arial" pitchFamily="34" charset="0"/>
            </a:rPr>
            <a:t>Melaksanakan tugas sesuai jenjang jabatannya atau jenjang di atas /di bawah sesuai peraturan perundang-undangan</a:t>
          </a:r>
          <a:endParaRPr lang="id-ID" sz="1600" dirty="0">
            <a:latin typeface="Arial" pitchFamily="34" charset="0"/>
            <a:cs typeface="Arial" pitchFamily="34" charset="0"/>
          </a:endParaRPr>
        </a:p>
      </dgm:t>
    </dgm:pt>
    <dgm:pt modelId="{DB89405D-4B62-4E87-8064-F93FC6054A4B}" type="parTrans" cxnId="{CC6DAB92-6ED1-43B2-8398-17877C6AC592}">
      <dgm:prSet/>
      <dgm:spPr/>
      <dgm:t>
        <a:bodyPr/>
        <a:lstStyle/>
        <a:p>
          <a:endParaRPr lang="id-ID" sz="1600">
            <a:latin typeface="Arial" pitchFamily="34" charset="0"/>
            <a:cs typeface="Arial" pitchFamily="34" charset="0"/>
          </a:endParaRPr>
        </a:p>
      </dgm:t>
    </dgm:pt>
    <dgm:pt modelId="{CB1E1215-2F3F-4F9B-B93C-D7FCAF7A81E0}" type="sibTrans" cxnId="{CC6DAB92-6ED1-43B2-8398-17877C6AC592}">
      <dgm:prSet/>
      <dgm:spPr/>
      <dgm:t>
        <a:bodyPr/>
        <a:lstStyle/>
        <a:p>
          <a:endParaRPr lang="id-ID" sz="1600">
            <a:latin typeface="Arial" pitchFamily="34" charset="0"/>
            <a:cs typeface="Arial" pitchFamily="34" charset="0"/>
          </a:endParaRPr>
        </a:p>
      </dgm:t>
    </dgm:pt>
    <dgm:pt modelId="{CF7F459E-BD18-422A-B6EC-272713D59C52}">
      <dgm:prSet phldrT="[Tex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id-ID" sz="1600" dirty="0" smtClean="0">
              <a:latin typeface="Arial" pitchFamily="34" charset="0"/>
              <a:cs typeface="Arial" pitchFamily="34" charset="0"/>
            </a:rPr>
            <a:t>Dapat bekerja secara tim dan / individu dengan mengedepankan profesionalisme, kompetensi, dan kolaborasi berdasarkan keahlian dan/atau keterampilan </a:t>
          </a:r>
          <a:endParaRPr lang="id-ID" sz="1600" dirty="0">
            <a:latin typeface="Arial" pitchFamily="34" charset="0"/>
            <a:cs typeface="Arial" pitchFamily="34" charset="0"/>
          </a:endParaRPr>
        </a:p>
      </dgm:t>
    </dgm:pt>
    <dgm:pt modelId="{FACCCC3B-302C-4A4F-BF01-766511403869}" type="parTrans" cxnId="{9D3BE356-FDEE-4ED5-9837-77D4C61EE630}">
      <dgm:prSet/>
      <dgm:spPr/>
      <dgm:t>
        <a:bodyPr/>
        <a:lstStyle/>
        <a:p>
          <a:endParaRPr lang="id-ID" sz="1600">
            <a:latin typeface="Arial" pitchFamily="34" charset="0"/>
            <a:cs typeface="Arial" pitchFamily="34" charset="0"/>
          </a:endParaRPr>
        </a:p>
      </dgm:t>
    </dgm:pt>
    <dgm:pt modelId="{3EC8BB70-C42D-42F9-A159-63A3E1C30BEF}" type="sibTrans" cxnId="{9D3BE356-FDEE-4ED5-9837-77D4C61EE630}">
      <dgm:prSet/>
      <dgm:spPr/>
      <dgm:t>
        <a:bodyPr/>
        <a:lstStyle/>
        <a:p>
          <a:endParaRPr lang="id-ID" sz="1600">
            <a:latin typeface="Arial" pitchFamily="34" charset="0"/>
            <a:cs typeface="Arial" pitchFamily="34" charset="0"/>
          </a:endParaRPr>
        </a:p>
      </dgm:t>
    </dgm:pt>
    <dgm:pt modelId="{6C5151FC-2945-4851-89E5-62E954BEFA69}">
      <dgm:prSet phldrT="[Tex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id-ID" sz="1600" dirty="0" smtClean="0">
              <a:latin typeface="Arial" pitchFamily="34" charset="0"/>
              <a:cs typeface="Arial" pitchFamily="34" charset="0"/>
            </a:rPr>
            <a:t>Dapat melibatkan dari dalam </a:t>
          </a:r>
          <a:r>
            <a:rPr lang="fi-FI" sz="1600" dirty="0" smtClean="0">
              <a:latin typeface="Arial" pitchFamily="34" charset="0"/>
              <a:cs typeface="Arial" pitchFamily="34" charset="0"/>
            </a:rPr>
            <a:t>satu unit organisasi, lintas unit organisasi, dan/atau</a:t>
          </a:r>
          <a:r>
            <a:rPr lang="id-ID" sz="1600" dirty="0" smtClean="0">
              <a:latin typeface="Arial" pitchFamily="34" charset="0"/>
              <a:cs typeface="Arial" pitchFamily="34" charset="0"/>
            </a:rPr>
            <a:t> lintas Instansi Pemerintah serta Ketua Tim diutamakan dari unit kerja pemilik kinerja (penunjukan/sukarela)</a:t>
          </a:r>
          <a:endParaRPr lang="id-ID" sz="1600" dirty="0">
            <a:latin typeface="Arial" pitchFamily="34" charset="0"/>
            <a:cs typeface="Arial" pitchFamily="34" charset="0"/>
          </a:endParaRPr>
        </a:p>
      </dgm:t>
    </dgm:pt>
    <dgm:pt modelId="{82283E9D-772B-4261-BCD4-468B04EEA9D4}" type="parTrans" cxnId="{CFAC77AD-1EB0-4FA7-8E3C-DD4D15EF74B8}">
      <dgm:prSet/>
      <dgm:spPr/>
      <dgm:t>
        <a:bodyPr/>
        <a:lstStyle/>
        <a:p>
          <a:endParaRPr lang="id-ID" sz="1600">
            <a:latin typeface="Arial" pitchFamily="34" charset="0"/>
            <a:cs typeface="Arial" pitchFamily="34" charset="0"/>
          </a:endParaRPr>
        </a:p>
      </dgm:t>
    </dgm:pt>
    <dgm:pt modelId="{6B334755-2771-430B-8091-B200A69FBBAC}" type="sibTrans" cxnId="{CFAC77AD-1EB0-4FA7-8E3C-DD4D15EF74B8}">
      <dgm:prSet/>
      <dgm:spPr/>
      <dgm:t>
        <a:bodyPr/>
        <a:lstStyle/>
        <a:p>
          <a:endParaRPr lang="id-ID" sz="1600">
            <a:latin typeface="Arial" pitchFamily="34" charset="0"/>
            <a:cs typeface="Arial" pitchFamily="34" charset="0"/>
          </a:endParaRPr>
        </a:p>
      </dgm:t>
    </dgm:pt>
    <dgm:pt modelId="{4EC6D28A-748E-4919-B58B-7230FA7C9D4A}" type="pres">
      <dgm:prSet presAssocID="{7FC6939B-F538-432A-9B9A-8A488D8F0DC6}" presName="layout" presStyleCnt="0">
        <dgm:presLayoutVars>
          <dgm:chMax/>
          <dgm:chPref/>
          <dgm:dir/>
          <dgm:resizeHandles/>
        </dgm:presLayoutVars>
      </dgm:prSet>
      <dgm:spPr/>
      <dgm:t>
        <a:bodyPr/>
        <a:lstStyle/>
        <a:p>
          <a:endParaRPr lang="id-ID"/>
        </a:p>
      </dgm:t>
    </dgm:pt>
    <dgm:pt modelId="{6FEA9B4F-6AA0-4B44-AA78-4C78039B6E15}" type="pres">
      <dgm:prSet presAssocID="{736AE44A-A0C8-49E2-B7D6-1F099022051C}" presName="root" presStyleCnt="0">
        <dgm:presLayoutVars>
          <dgm:chMax/>
          <dgm:chPref/>
        </dgm:presLayoutVars>
      </dgm:prSet>
      <dgm:spPr/>
    </dgm:pt>
    <dgm:pt modelId="{10067B9D-2ADC-46AD-8A68-57C88648A052}" type="pres">
      <dgm:prSet presAssocID="{736AE44A-A0C8-49E2-B7D6-1F099022051C}" presName="rootComposite" presStyleCnt="0">
        <dgm:presLayoutVars/>
      </dgm:prSet>
      <dgm:spPr/>
    </dgm:pt>
    <dgm:pt modelId="{C0E81721-A215-4D52-BC4F-D8328B6F7353}" type="pres">
      <dgm:prSet presAssocID="{736AE44A-A0C8-49E2-B7D6-1F099022051C}" presName="ParentAccent" presStyleLbl="alignNode1" presStyleIdx="0" presStyleCnt="2"/>
      <dgm:spPr/>
    </dgm:pt>
    <dgm:pt modelId="{9B9D8CE5-900C-461C-8B1F-0C7343C682AA}" type="pres">
      <dgm:prSet presAssocID="{736AE44A-A0C8-49E2-B7D6-1F099022051C}" presName="ParentSmallAccent" presStyleLbl="fgAcc1" presStyleIdx="0" presStyleCnt="2"/>
      <dgm:spPr/>
    </dgm:pt>
    <dgm:pt modelId="{E3C703B5-CFDC-4FCB-A230-0EEB9013DB6E}" type="pres">
      <dgm:prSet presAssocID="{736AE44A-A0C8-49E2-B7D6-1F099022051C}" presName="Parent" presStyleLbl="revTx" presStyleIdx="0" presStyleCnt="8">
        <dgm:presLayoutVars>
          <dgm:chMax/>
          <dgm:chPref val="4"/>
          <dgm:bulletEnabled val="1"/>
        </dgm:presLayoutVars>
      </dgm:prSet>
      <dgm:spPr/>
      <dgm:t>
        <a:bodyPr/>
        <a:lstStyle/>
        <a:p>
          <a:endParaRPr lang="id-ID"/>
        </a:p>
      </dgm:t>
    </dgm:pt>
    <dgm:pt modelId="{0CAC4DCD-9C3B-4D67-BA10-B016F19D79ED}" type="pres">
      <dgm:prSet presAssocID="{736AE44A-A0C8-49E2-B7D6-1F099022051C}" presName="childShape" presStyleCnt="0">
        <dgm:presLayoutVars>
          <dgm:chMax val="0"/>
          <dgm:chPref val="0"/>
        </dgm:presLayoutVars>
      </dgm:prSet>
      <dgm:spPr/>
    </dgm:pt>
    <dgm:pt modelId="{3F57F9B1-19EB-4AED-95A3-038D39E4230D}" type="pres">
      <dgm:prSet presAssocID="{AA834366-D3FF-4839-80B5-5EEF26BBCFED}" presName="childComposite" presStyleCnt="0">
        <dgm:presLayoutVars>
          <dgm:chMax val="0"/>
          <dgm:chPref val="0"/>
        </dgm:presLayoutVars>
      </dgm:prSet>
      <dgm:spPr/>
    </dgm:pt>
    <dgm:pt modelId="{45397D7F-BF4E-4A2A-8357-DE76FE566F6E}" type="pres">
      <dgm:prSet presAssocID="{AA834366-D3FF-4839-80B5-5EEF26BBCFED}" presName="ChildAccent" presStyleLbl="solidFgAcc1" presStyleIdx="0" presStyleCnt="6"/>
      <dgm:spPr/>
    </dgm:pt>
    <dgm:pt modelId="{F385A356-6537-4947-B734-0FAE9FE32635}" type="pres">
      <dgm:prSet presAssocID="{AA834366-D3FF-4839-80B5-5EEF26BBCFED}" presName="Child" presStyleLbl="revTx" presStyleIdx="1" presStyleCnt="8">
        <dgm:presLayoutVars>
          <dgm:chMax val="0"/>
          <dgm:chPref val="0"/>
          <dgm:bulletEnabled val="1"/>
        </dgm:presLayoutVars>
      </dgm:prSet>
      <dgm:spPr/>
      <dgm:t>
        <a:bodyPr/>
        <a:lstStyle/>
        <a:p>
          <a:endParaRPr lang="id-ID"/>
        </a:p>
      </dgm:t>
    </dgm:pt>
    <dgm:pt modelId="{BBD4DC12-01CA-44F5-84C1-953AED0CA158}" type="pres">
      <dgm:prSet presAssocID="{ED6C1A47-51CF-4C51-903F-15A57B49110A}" presName="childComposite" presStyleCnt="0">
        <dgm:presLayoutVars>
          <dgm:chMax val="0"/>
          <dgm:chPref val="0"/>
        </dgm:presLayoutVars>
      </dgm:prSet>
      <dgm:spPr/>
    </dgm:pt>
    <dgm:pt modelId="{C1B2D742-7D08-4B3A-A3ED-E14C50C055F1}" type="pres">
      <dgm:prSet presAssocID="{ED6C1A47-51CF-4C51-903F-15A57B49110A}" presName="ChildAccent" presStyleLbl="solidFgAcc1" presStyleIdx="1" presStyleCnt="6"/>
      <dgm:spPr/>
    </dgm:pt>
    <dgm:pt modelId="{95F59A78-3805-422E-AE4D-2518E4603767}" type="pres">
      <dgm:prSet presAssocID="{ED6C1A47-51CF-4C51-903F-15A57B49110A}" presName="Child" presStyleLbl="revTx" presStyleIdx="2" presStyleCnt="8">
        <dgm:presLayoutVars>
          <dgm:chMax val="0"/>
          <dgm:chPref val="0"/>
          <dgm:bulletEnabled val="1"/>
        </dgm:presLayoutVars>
      </dgm:prSet>
      <dgm:spPr/>
      <dgm:t>
        <a:bodyPr/>
        <a:lstStyle/>
        <a:p>
          <a:endParaRPr lang="id-ID"/>
        </a:p>
      </dgm:t>
    </dgm:pt>
    <dgm:pt modelId="{9F20E671-8503-4656-A9F6-C558FDD9EEEB}" type="pres">
      <dgm:prSet presAssocID="{B5961D4F-5CEC-4701-B09E-3EBB3B65CB76}" presName="childComposite" presStyleCnt="0">
        <dgm:presLayoutVars>
          <dgm:chMax val="0"/>
          <dgm:chPref val="0"/>
        </dgm:presLayoutVars>
      </dgm:prSet>
      <dgm:spPr/>
    </dgm:pt>
    <dgm:pt modelId="{462DC63B-6F0D-4378-AD31-E9E30DA426EB}" type="pres">
      <dgm:prSet presAssocID="{B5961D4F-5CEC-4701-B09E-3EBB3B65CB76}" presName="ChildAccent" presStyleLbl="solidFgAcc1" presStyleIdx="2" presStyleCnt="6"/>
      <dgm:spPr/>
    </dgm:pt>
    <dgm:pt modelId="{BA60C64C-96E4-4C07-9A5D-B666B8570F91}" type="pres">
      <dgm:prSet presAssocID="{B5961D4F-5CEC-4701-B09E-3EBB3B65CB76}" presName="Child" presStyleLbl="revTx" presStyleIdx="3" presStyleCnt="8">
        <dgm:presLayoutVars>
          <dgm:chMax val="0"/>
          <dgm:chPref val="0"/>
          <dgm:bulletEnabled val="1"/>
        </dgm:presLayoutVars>
      </dgm:prSet>
      <dgm:spPr/>
      <dgm:t>
        <a:bodyPr/>
        <a:lstStyle/>
        <a:p>
          <a:endParaRPr lang="id-ID"/>
        </a:p>
      </dgm:t>
    </dgm:pt>
    <dgm:pt modelId="{F38AFF74-2D4E-43AF-8B4D-F0A61F2E5FD5}" type="pres">
      <dgm:prSet presAssocID="{43195B3F-7090-45AD-936B-7AB38518449A}" presName="root" presStyleCnt="0">
        <dgm:presLayoutVars>
          <dgm:chMax/>
          <dgm:chPref/>
        </dgm:presLayoutVars>
      </dgm:prSet>
      <dgm:spPr/>
    </dgm:pt>
    <dgm:pt modelId="{711C08C3-BEA2-45FD-A7B2-CA3A553C79FD}" type="pres">
      <dgm:prSet presAssocID="{43195B3F-7090-45AD-936B-7AB38518449A}" presName="rootComposite" presStyleCnt="0">
        <dgm:presLayoutVars/>
      </dgm:prSet>
      <dgm:spPr/>
    </dgm:pt>
    <dgm:pt modelId="{06EA0D62-6B76-4681-B55B-5AD604D527B3}" type="pres">
      <dgm:prSet presAssocID="{43195B3F-7090-45AD-936B-7AB38518449A}" presName="ParentAccent" presStyleLbl="alignNode1" presStyleIdx="1" presStyleCnt="2"/>
      <dgm:spPr/>
    </dgm:pt>
    <dgm:pt modelId="{5F707781-78B2-4C36-84D1-2CEB9C1244CF}" type="pres">
      <dgm:prSet presAssocID="{43195B3F-7090-45AD-936B-7AB38518449A}" presName="ParentSmallAccent" presStyleLbl="fgAcc1" presStyleIdx="1" presStyleCnt="2"/>
      <dgm:spPr/>
    </dgm:pt>
    <dgm:pt modelId="{CC2C611B-9424-4147-A21C-8ED74D24F011}" type="pres">
      <dgm:prSet presAssocID="{43195B3F-7090-45AD-936B-7AB38518449A}" presName="Parent" presStyleLbl="revTx" presStyleIdx="4" presStyleCnt="8">
        <dgm:presLayoutVars>
          <dgm:chMax/>
          <dgm:chPref val="4"/>
          <dgm:bulletEnabled val="1"/>
        </dgm:presLayoutVars>
      </dgm:prSet>
      <dgm:spPr/>
      <dgm:t>
        <a:bodyPr/>
        <a:lstStyle/>
        <a:p>
          <a:endParaRPr lang="id-ID"/>
        </a:p>
      </dgm:t>
    </dgm:pt>
    <dgm:pt modelId="{3DF7D84D-70ED-4701-A7DD-6FD03C136E34}" type="pres">
      <dgm:prSet presAssocID="{43195B3F-7090-45AD-936B-7AB38518449A}" presName="childShape" presStyleCnt="0">
        <dgm:presLayoutVars>
          <dgm:chMax val="0"/>
          <dgm:chPref val="0"/>
        </dgm:presLayoutVars>
      </dgm:prSet>
      <dgm:spPr/>
    </dgm:pt>
    <dgm:pt modelId="{9372BFA6-FB97-4C9F-BE73-EE756DA9D58E}" type="pres">
      <dgm:prSet presAssocID="{AF4550AA-98CC-40C2-B083-974152E25748}" presName="childComposite" presStyleCnt="0">
        <dgm:presLayoutVars>
          <dgm:chMax val="0"/>
          <dgm:chPref val="0"/>
        </dgm:presLayoutVars>
      </dgm:prSet>
      <dgm:spPr/>
    </dgm:pt>
    <dgm:pt modelId="{8FD39102-54B3-4041-9CC7-5CE071A08084}" type="pres">
      <dgm:prSet presAssocID="{AF4550AA-98CC-40C2-B083-974152E25748}" presName="ChildAccent" presStyleLbl="solidFgAcc1" presStyleIdx="3" presStyleCnt="6"/>
      <dgm:spPr/>
    </dgm:pt>
    <dgm:pt modelId="{551C45F2-6ED8-4032-9AFB-F5CC7D634138}" type="pres">
      <dgm:prSet presAssocID="{AF4550AA-98CC-40C2-B083-974152E25748}" presName="Child" presStyleLbl="revTx" presStyleIdx="5" presStyleCnt="8">
        <dgm:presLayoutVars>
          <dgm:chMax val="0"/>
          <dgm:chPref val="0"/>
          <dgm:bulletEnabled val="1"/>
        </dgm:presLayoutVars>
      </dgm:prSet>
      <dgm:spPr/>
      <dgm:t>
        <a:bodyPr/>
        <a:lstStyle/>
        <a:p>
          <a:endParaRPr lang="id-ID"/>
        </a:p>
      </dgm:t>
    </dgm:pt>
    <dgm:pt modelId="{39900979-92B9-4D94-B831-1526C1ECAA2E}" type="pres">
      <dgm:prSet presAssocID="{CF7F459E-BD18-422A-B6EC-272713D59C52}" presName="childComposite" presStyleCnt="0">
        <dgm:presLayoutVars>
          <dgm:chMax val="0"/>
          <dgm:chPref val="0"/>
        </dgm:presLayoutVars>
      </dgm:prSet>
      <dgm:spPr/>
    </dgm:pt>
    <dgm:pt modelId="{2013E6D3-DE32-447F-A4E6-C81F9B1AA259}" type="pres">
      <dgm:prSet presAssocID="{CF7F459E-BD18-422A-B6EC-272713D59C52}" presName="ChildAccent" presStyleLbl="solidFgAcc1" presStyleIdx="4" presStyleCnt="6"/>
      <dgm:spPr/>
    </dgm:pt>
    <dgm:pt modelId="{CAA38B95-2B72-4401-B047-B7EEAE1C1D02}" type="pres">
      <dgm:prSet presAssocID="{CF7F459E-BD18-422A-B6EC-272713D59C52}" presName="Child" presStyleLbl="revTx" presStyleIdx="6" presStyleCnt="8">
        <dgm:presLayoutVars>
          <dgm:chMax val="0"/>
          <dgm:chPref val="0"/>
          <dgm:bulletEnabled val="1"/>
        </dgm:presLayoutVars>
      </dgm:prSet>
      <dgm:spPr/>
      <dgm:t>
        <a:bodyPr/>
        <a:lstStyle/>
        <a:p>
          <a:endParaRPr lang="id-ID"/>
        </a:p>
      </dgm:t>
    </dgm:pt>
    <dgm:pt modelId="{9E008E2F-A860-4848-8907-BA33ED2B1854}" type="pres">
      <dgm:prSet presAssocID="{6C5151FC-2945-4851-89E5-62E954BEFA69}" presName="childComposite" presStyleCnt="0">
        <dgm:presLayoutVars>
          <dgm:chMax val="0"/>
          <dgm:chPref val="0"/>
        </dgm:presLayoutVars>
      </dgm:prSet>
      <dgm:spPr/>
    </dgm:pt>
    <dgm:pt modelId="{BB123BDB-2A89-4C72-B373-0215603D6683}" type="pres">
      <dgm:prSet presAssocID="{6C5151FC-2945-4851-89E5-62E954BEFA69}" presName="ChildAccent" presStyleLbl="solidFgAcc1" presStyleIdx="5" presStyleCnt="6"/>
      <dgm:spPr/>
    </dgm:pt>
    <dgm:pt modelId="{F89AF16C-5088-41A6-81F4-4FC14DB0B1E9}" type="pres">
      <dgm:prSet presAssocID="{6C5151FC-2945-4851-89E5-62E954BEFA69}" presName="Child" presStyleLbl="revTx" presStyleIdx="7" presStyleCnt="8">
        <dgm:presLayoutVars>
          <dgm:chMax val="0"/>
          <dgm:chPref val="0"/>
          <dgm:bulletEnabled val="1"/>
        </dgm:presLayoutVars>
      </dgm:prSet>
      <dgm:spPr/>
      <dgm:t>
        <a:bodyPr/>
        <a:lstStyle/>
        <a:p>
          <a:endParaRPr lang="id-ID"/>
        </a:p>
      </dgm:t>
    </dgm:pt>
  </dgm:ptLst>
  <dgm:cxnLst>
    <dgm:cxn modelId="{CFAC77AD-1EB0-4FA7-8E3C-DD4D15EF74B8}" srcId="{43195B3F-7090-45AD-936B-7AB38518449A}" destId="{6C5151FC-2945-4851-89E5-62E954BEFA69}" srcOrd="2" destOrd="0" parTransId="{82283E9D-772B-4261-BCD4-468B04EEA9D4}" sibTransId="{6B334755-2771-430B-8091-B200A69FBBAC}"/>
    <dgm:cxn modelId="{870C1D14-ECAE-48F1-8443-7AF4BFD349EB}" type="presOf" srcId="{ED6C1A47-51CF-4C51-903F-15A57B49110A}" destId="{95F59A78-3805-422E-AE4D-2518E4603767}" srcOrd="0" destOrd="0" presId="urn:microsoft.com/office/officeart/2008/layout/SquareAccentList"/>
    <dgm:cxn modelId="{F6A141BE-6C9A-4F14-9D23-DAFED111AD5D}" type="presOf" srcId="{CF7F459E-BD18-422A-B6EC-272713D59C52}" destId="{CAA38B95-2B72-4401-B047-B7EEAE1C1D02}" srcOrd="0" destOrd="0" presId="urn:microsoft.com/office/officeart/2008/layout/SquareAccentList"/>
    <dgm:cxn modelId="{E4C82D93-B47B-47E5-A599-5EAA896E5250}" type="presOf" srcId="{6C5151FC-2945-4851-89E5-62E954BEFA69}" destId="{F89AF16C-5088-41A6-81F4-4FC14DB0B1E9}" srcOrd="0" destOrd="0" presId="urn:microsoft.com/office/officeart/2008/layout/SquareAccentList"/>
    <dgm:cxn modelId="{0F6DF954-F501-4D4F-90F5-27B9BCFDEAB3}" type="presOf" srcId="{736AE44A-A0C8-49E2-B7D6-1F099022051C}" destId="{E3C703B5-CFDC-4FCB-A230-0EEB9013DB6E}" srcOrd="0" destOrd="0" presId="urn:microsoft.com/office/officeart/2008/layout/SquareAccentList"/>
    <dgm:cxn modelId="{31CC0C4D-2FF2-487F-9E84-85653E081B2A}" srcId="{7FC6939B-F538-432A-9B9A-8A488D8F0DC6}" destId="{43195B3F-7090-45AD-936B-7AB38518449A}" srcOrd="1" destOrd="0" parTransId="{36E1915F-F065-4505-976D-4BC18256D642}" sibTransId="{8152B9AC-1321-42D7-B74C-972EB403A317}"/>
    <dgm:cxn modelId="{9D3BE356-FDEE-4ED5-9837-77D4C61EE630}" srcId="{43195B3F-7090-45AD-936B-7AB38518449A}" destId="{CF7F459E-BD18-422A-B6EC-272713D59C52}" srcOrd="1" destOrd="0" parTransId="{FACCCC3B-302C-4A4F-BF01-766511403869}" sibTransId="{3EC8BB70-C42D-42F9-A159-63A3E1C30BEF}"/>
    <dgm:cxn modelId="{65233311-475D-40E5-AF85-40B149590EBB}" srcId="{7FC6939B-F538-432A-9B9A-8A488D8F0DC6}" destId="{736AE44A-A0C8-49E2-B7D6-1F099022051C}" srcOrd="0" destOrd="0" parTransId="{6A3C9DB9-DAE0-403F-BE86-4799546729DE}" sibTransId="{7F50F778-4339-4641-8F4F-8D1D49521418}"/>
    <dgm:cxn modelId="{A8B8B952-0BA0-4530-83BD-0F22A0904785}" type="presOf" srcId="{43195B3F-7090-45AD-936B-7AB38518449A}" destId="{CC2C611B-9424-4147-A21C-8ED74D24F011}" srcOrd="0" destOrd="0" presId="urn:microsoft.com/office/officeart/2008/layout/SquareAccentList"/>
    <dgm:cxn modelId="{39B5C163-C943-4D10-850F-9B04F55D7B83}" srcId="{736AE44A-A0C8-49E2-B7D6-1F099022051C}" destId="{AA834366-D3FF-4839-80B5-5EEF26BBCFED}" srcOrd="0" destOrd="0" parTransId="{11475C82-EBB4-49F5-929D-A078E297813E}" sibTransId="{03B95996-3F46-43AA-917D-ED6C7697097B}"/>
    <dgm:cxn modelId="{1D6065E6-8BCE-491D-A0B9-DE65DBDC821A}" srcId="{736AE44A-A0C8-49E2-B7D6-1F099022051C}" destId="{ED6C1A47-51CF-4C51-903F-15A57B49110A}" srcOrd="1" destOrd="0" parTransId="{E7E03F2B-3E73-4BF9-93CF-84B7ED018A6C}" sibTransId="{C5FBFE74-5DF0-4869-ADD0-532A0C5CD7A8}"/>
    <dgm:cxn modelId="{F4979AA2-6837-45B5-A385-CF2D4B12BD6B}" type="presOf" srcId="{B5961D4F-5CEC-4701-B09E-3EBB3B65CB76}" destId="{BA60C64C-96E4-4C07-9A5D-B666B8570F91}" srcOrd="0" destOrd="0" presId="urn:microsoft.com/office/officeart/2008/layout/SquareAccentList"/>
    <dgm:cxn modelId="{F35BBBA9-8159-42D2-94A3-BAB044A302E0}" srcId="{736AE44A-A0C8-49E2-B7D6-1F099022051C}" destId="{B5961D4F-5CEC-4701-B09E-3EBB3B65CB76}" srcOrd="2" destOrd="0" parTransId="{3B0D3919-6C54-4FF2-9C83-6F8C779FCBB4}" sibTransId="{A7B9917C-AD8D-4569-9A60-914CAB385A23}"/>
    <dgm:cxn modelId="{CC6DAB92-6ED1-43B2-8398-17877C6AC592}" srcId="{43195B3F-7090-45AD-936B-7AB38518449A}" destId="{AF4550AA-98CC-40C2-B083-974152E25748}" srcOrd="0" destOrd="0" parTransId="{DB89405D-4B62-4E87-8064-F93FC6054A4B}" sibTransId="{CB1E1215-2F3F-4F9B-B93C-D7FCAF7A81E0}"/>
    <dgm:cxn modelId="{FDC5A054-4FC0-4772-864A-CDF1E3C9DDD6}" type="presOf" srcId="{AF4550AA-98CC-40C2-B083-974152E25748}" destId="{551C45F2-6ED8-4032-9AFB-F5CC7D634138}" srcOrd="0" destOrd="0" presId="urn:microsoft.com/office/officeart/2008/layout/SquareAccentList"/>
    <dgm:cxn modelId="{175E120E-EAA3-43DE-B090-A5A6DFDF02F8}" type="presOf" srcId="{AA834366-D3FF-4839-80B5-5EEF26BBCFED}" destId="{F385A356-6537-4947-B734-0FAE9FE32635}" srcOrd="0" destOrd="0" presId="urn:microsoft.com/office/officeart/2008/layout/SquareAccentList"/>
    <dgm:cxn modelId="{FD04A457-5C98-46F7-8843-B62202C8B10E}" type="presOf" srcId="{7FC6939B-F538-432A-9B9A-8A488D8F0DC6}" destId="{4EC6D28A-748E-4919-B58B-7230FA7C9D4A}" srcOrd="0" destOrd="0" presId="urn:microsoft.com/office/officeart/2008/layout/SquareAccentList"/>
    <dgm:cxn modelId="{37A3E205-90FD-4294-A106-9B690087B275}" type="presParOf" srcId="{4EC6D28A-748E-4919-B58B-7230FA7C9D4A}" destId="{6FEA9B4F-6AA0-4B44-AA78-4C78039B6E15}" srcOrd="0" destOrd="0" presId="urn:microsoft.com/office/officeart/2008/layout/SquareAccentList"/>
    <dgm:cxn modelId="{4F31F387-2F47-4A92-92C8-7B800BC02413}" type="presParOf" srcId="{6FEA9B4F-6AA0-4B44-AA78-4C78039B6E15}" destId="{10067B9D-2ADC-46AD-8A68-57C88648A052}" srcOrd="0" destOrd="0" presId="urn:microsoft.com/office/officeart/2008/layout/SquareAccentList"/>
    <dgm:cxn modelId="{B8052DF7-9304-4795-8421-13734541D149}" type="presParOf" srcId="{10067B9D-2ADC-46AD-8A68-57C88648A052}" destId="{C0E81721-A215-4D52-BC4F-D8328B6F7353}" srcOrd="0" destOrd="0" presId="urn:microsoft.com/office/officeart/2008/layout/SquareAccentList"/>
    <dgm:cxn modelId="{26A86076-F798-429E-94C8-7460E7E62644}" type="presParOf" srcId="{10067B9D-2ADC-46AD-8A68-57C88648A052}" destId="{9B9D8CE5-900C-461C-8B1F-0C7343C682AA}" srcOrd="1" destOrd="0" presId="urn:microsoft.com/office/officeart/2008/layout/SquareAccentList"/>
    <dgm:cxn modelId="{CD6A12E5-73EF-48C5-BABC-5B6CA1C3CED0}" type="presParOf" srcId="{10067B9D-2ADC-46AD-8A68-57C88648A052}" destId="{E3C703B5-CFDC-4FCB-A230-0EEB9013DB6E}" srcOrd="2" destOrd="0" presId="urn:microsoft.com/office/officeart/2008/layout/SquareAccentList"/>
    <dgm:cxn modelId="{5252A3A3-ADE5-4305-8AFD-BF36B7E4DC10}" type="presParOf" srcId="{6FEA9B4F-6AA0-4B44-AA78-4C78039B6E15}" destId="{0CAC4DCD-9C3B-4D67-BA10-B016F19D79ED}" srcOrd="1" destOrd="0" presId="urn:microsoft.com/office/officeart/2008/layout/SquareAccentList"/>
    <dgm:cxn modelId="{D64D0E05-BFB0-4393-B2E0-D84E489E5641}" type="presParOf" srcId="{0CAC4DCD-9C3B-4D67-BA10-B016F19D79ED}" destId="{3F57F9B1-19EB-4AED-95A3-038D39E4230D}" srcOrd="0" destOrd="0" presId="urn:microsoft.com/office/officeart/2008/layout/SquareAccentList"/>
    <dgm:cxn modelId="{FBE84111-C5FD-4314-AE5D-2A95F38E6BE0}" type="presParOf" srcId="{3F57F9B1-19EB-4AED-95A3-038D39E4230D}" destId="{45397D7F-BF4E-4A2A-8357-DE76FE566F6E}" srcOrd="0" destOrd="0" presId="urn:microsoft.com/office/officeart/2008/layout/SquareAccentList"/>
    <dgm:cxn modelId="{63182FA8-EF0D-4C44-B10B-5CDD0EF0B67C}" type="presParOf" srcId="{3F57F9B1-19EB-4AED-95A3-038D39E4230D}" destId="{F385A356-6537-4947-B734-0FAE9FE32635}" srcOrd="1" destOrd="0" presId="urn:microsoft.com/office/officeart/2008/layout/SquareAccentList"/>
    <dgm:cxn modelId="{93BBB7D0-4D35-482E-84C3-7A6E4C62C982}" type="presParOf" srcId="{0CAC4DCD-9C3B-4D67-BA10-B016F19D79ED}" destId="{BBD4DC12-01CA-44F5-84C1-953AED0CA158}" srcOrd="1" destOrd="0" presId="urn:microsoft.com/office/officeart/2008/layout/SquareAccentList"/>
    <dgm:cxn modelId="{CCFFB812-1933-4758-B5B6-42BF149C6929}" type="presParOf" srcId="{BBD4DC12-01CA-44F5-84C1-953AED0CA158}" destId="{C1B2D742-7D08-4B3A-A3ED-E14C50C055F1}" srcOrd="0" destOrd="0" presId="urn:microsoft.com/office/officeart/2008/layout/SquareAccentList"/>
    <dgm:cxn modelId="{3048FA24-59E5-47BF-A720-CAE6BBF53C23}" type="presParOf" srcId="{BBD4DC12-01CA-44F5-84C1-953AED0CA158}" destId="{95F59A78-3805-422E-AE4D-2518E4603767}" srcOrd="1" destOrd="0" presId="urn:microsoft.com/office/officeart/2008/layout/SquareAccentList"/>
    <dgm:cxn modelId="{577E887C-B636-4444-A762-9A844A00B800}" type="presParOf" srcId="{0CAC4DCD-9C3B-4D67-BA10-B016F19D79ED}" destId="{9F20E671-8503-4656-A9F6-C558FDD9EEEB}" srcOrd="2" destOrd="0" presId="urn:microsoft.com/office/officeart/2008/layout/SquareAccentList"/>
    <dgm:cxn modelId="{7359F9BC-6887-4279-A3FB-CB9C74296315}" type="presParOf" srcId="{9F20E671-8503-4656-A9F6-C558FDD9EEEB}" destId="{462DC63B-6F0D-4378-AD31-E9E30DA426EB}" srcOrd="0" destOrd="0" presId="urn:microsoft.com/office/officeart/2008/layout/SquareAccentList"/>
    <dgm:cxn modelId="{5EFB8F23-B3C4-43B7-B138-3C4AA72F0322}" type="presParOf" srcId="{9F20E671-8503-4656-A9F6-C558FDD9EEEB}" destId="{BA60C64C-96E4-4C07-9A5D-B666B8570F91}" srcOrd="1" destOrd="0" presId="urn:microsoft.com/office/officeart/2008/layout/SquareAccentList"/>
    <dgm:cxn modelId="{2B56F407-8707-4921-BCEC-DABF001B83F0}" type="presParOf" srcId="{4EC6D28A-748E-4919-B58B-7230FA7C9D4A}" destId="{F38AFF74-2D4E-43AF-8B4D-F0A61F2E5FD5}" srcOrd="1" destOrd="0" presId="urn:microsoft.com/office/officeart/2008/layout/SquareAccentList"/>
    <dgm:cxn modelId="{35C92313-C924-4BAB-812B-7E45681F07C5}" type="presParOf" srcId="{F38AFF74-2D4E-43AF-8B4D-F0A61F2E5FD5}" destId="{711C08C3-BEA2-45FD-A7B2-CA3A553C79FD}" srcOrd="0" destOrd="0" presId="urn:microsoft.com/office/officeart/2008/layout/SquareAccentList"/>
    <dgm:cxn modelId="{32863761-BA03-457E-9BBD-6D4142CD4B3D}" type="presParOf" srcId="{711C08C3-BEA2-45FD-A7B2-CA3A553C79FD}" destId="{06EA0D62-6B76-4681-B55B-5AD604D527B3}" srcOrd="0" destOrd="0" presId="urn:microsoft.com/office/officeart/2008/layout/SquareAccentList"/>
    <dgm:cxn modelId="{2B783E9A-88CB-4F6E-99E7-1151835C280D}" type="presParOf" srcId="{711C08C3-BEA2-45FD-A7B2-CA3A553C79FD}" destId="{5F707781-78B2-4C36-84D1-2CEB9C1244CF}" srcOrd="1" destOrd="0" presId="urn:microsoft.com/office/officeart/2008/layout/SquareAccentList"/>
    <dgm:cxn modelId="{95986722-5C83-4167-8E32-6236069366E4}" type="presParOf" srcId="{711C08C3-BEA2-45FD-A7B2-CA3A553C79FD}" destId="{CC2C611B-9424-4147-A21C-8ED74D24F011}" srcOrd="2" destOrd="0" presId="urn:microsoft.com/office/officeart/2008/layout/SquareAccentList"/>
    <dgm:cxn modelId="{93982AD3-AE5A-458D-8968-125CF5200EBB}" type="presParOf" srcId="{F38AFF74-2D4E-43AF-8B4D-F0A61F2E5FD5}" destId="{3DF7D84D-70ED-4701-A7DD-6FD03C136E34}" srcOrd="1" destOrd="0" presId="urn:microsoft.com/office/officeart/2008/layout/SquareAccentList"/>
    <dgm:cxn modelId="{0CFEFDD3-209C-462E-BD22-029D0287AFE4}" type="presParOf" srcId="{3DF7D84D-70ED-4701-A7DD-6FD03C136E34}" destId="{9372BFA6-FB97-4C9F-BE73-EE756DA9D58E}" srcOrd="0" destOrd="0" presId="urn:microsoft.com/office/officeart/2008/layout/SquareAccentList"/>
    <dgm:cxn modelId="{05789A87-8631-4B59-B914-304D2F4ECB66}" type="presParOf" srcId="{9372BFA6-FB97-4C9F-BE73-EE756DA9D58E}" destId="{8FD39102-54B3-4041-9CC7-5CE071A08084}" srcOrd="0" destOrd="0" presId="urn:microsoft.com/office/officeart/2008/layout/SquareAccentList"/>
    <dgm:cxn modelId="{89CB5B11-1ABD-472F-9244-17AA52410DC9}" type="presParOf" srcId="{9372BFA6-FB97-4C9F-BE73-EE756DA9D58E}" destId="{551C45F2-6ED8-4032-9AFB-F5CC7D634138}" srcOrd="1" destOrd="0" presId="urn:microsoft.com/office/officeart/2008/layout/SquareAccentList"/>
    <dgm:cxn modelId="{76B3A125-AAF8-4DB7-9DC9-20E42B5CC256}" type="presParOf" srcId="{3DF7D84D-70ED-4701-A7DD-6FD03C136E34}" destId="{39900979-92B9-4D94-B831-1526C1ECAA2E}" srcOrd="1" destOrd="0" presId="urn:microsoft.com/office/officeart/2008/layout/SquareAccentList"/>
    <dgm:cxn modelId="{F3C3124C-0860-430D-AA87-49DAA93E7A78}" type="presParOf" srcId="{39900979-92B9-4D94-B831-1526C1ECAA2E}" destId="{2013E6D3-DE32-447F-A4E6-C81F9B1AA259}" srcOrd="0" destOrd="0" presId="urn:microsoft.com/office/officeart/2008/layout/SquareAccentList"/>
    <dgm:cxn modelId="{625D3E31-23DE-4ACC-9E23-0021B4946A0E}" type="presParOf" srcId="{39900979-92B9-4D94-B831-1526C1ECAA2E}" destId="{CAA38B95-2B72-4401-B047-B7EEAE1C1D02}" srcOrd="1" destOrd="0" presId="urn:microsoft.com/office/officeart/2008/layout/SquareAccentList"/>
    <dgm:cxn modelId="{2BE9EE08-F6F0-4DF9-BF46-6876E146ACF8}" type="presParOf" srcId="{3DF7D84D-70ED-4701-A7DD-6FD03C136E34}" destId="{9E008E2F-A860-4848-8907-BA33ED2B1854}" srcOrd="2" destOrd="0" presId="urn:microsoft.com/office/officeart/2008/layout/SquareAccentList"/>
    <dgm:cxn modelId="{9E4F5D3F-DB3B-4FBC-95E9-A19538D413EA}" type="presParOf" srcId="{9E008E2F-A860-4848-8907-BA33ED2B1854}" destId="{BB123BDB-2A89-4C72-B373-0215603D6683}" srcOrd="0" destOrd="0" presId="urn:microsoft.com/office/officeart/2008/layout/SquareAccentList"/>
    <dgm:cxn modelId="{F28D7809-1C54-4F11-86A8-07835AEA0D2D}" type="presParOf" srcId="{9E008E2F-A860-4848-8907-BA33ED2B1854}" destId="{F89AF16C-5088-41A6-81F4-4FC14DB0B1E9}"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C4E2AE-DA26-4E49-A618-BC6833B9F634}"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id-ID"/>
        </a:p>
      </dgm:t>
    </dgm:pt>
    <dgm:pt modelId="{C3F7A6FE-C4C7-4469-9F0F-5D3FACEBDDC9}">
      <dgm:prSet phldrT="[Text]" custT="1">
        <dgm:style>
          <a:lnRef idx="2">
            <a:schemeClr val="accent6"/>
          </a:lnRef>
          <a:fillRef idx="1">
            <a:schemeClr val="lt1"/>
          </a:fillRef>
          <a:effectRef idx="0">
            <a:schemeClr val="accent6"/>
          </a:effectRef>
          <a:fontRef idx="minor">
            <a:schemeClr val="dk1"/>
          </a:fontRef>
        </dgm:style>
      </dgm:prSet>
      <dgm:spPr/>
      <dgm:t>
        <a:bodyPr/>
        <a:lstStyle/>
        <a:p>
          <a:r>
            <a:rPr lang="id-ID" sz="1600" b="1" dirty="0">
              <a:solidFill>
                <a:srgbClr val="FF0000"/>
              </a:solidFill>
            </a:rPr>
            <a:t>Jalur karier </a:t>
          </a:r>
          <a:r>
            <a:rPr lang="id-ID" sz="1600" dirty="0"/>
            <a:t>yaitu lintasan posisi Jabatan yang dapat dilalui oleh PNS baik pada jenjang Jabatan yang setara maupun jenjang Jabatan yang lebih tinggi</a:t>
          </a:r>
          <a:endParaRPr lang="id-ID" sz="1600" b="1" dirty="0">
            <a:latin typeface="Tahoma" pitchFamily="34" charset="0"/>
            <a:ea typeface="Tahoma" pitchFamily="34" charset="0"/>
            <a:cs typeface="Tahoma" pitchFamily="34" charset="0"/>
          </a:endParaRPr>
        </a:p>
      </dgm:t>
    </dgm:pt>
    <dgm:pt modelId="{2E54A24F-7D9E-40B8-A68C-382320FD7B99}" type="parTrans" cxnId="{85F0BD31-BE5F-45BA-83FB-37419CB4384B}">
      <dgm:prSet/>
      <dgm:spPr/>
      <dgm:t>
        <a:bodyPr/>
        <a:lstStyle/>
        <a:p>
          <a:endParaRPr lang="id-ID" sz="1800">
            <a:latin typeface="Tahoma" pitchFamily="34" charset="0"/>
            <a:ea typeface="Tahoma" pitchFamily="34" charset="0"/>
            <a:cs typeface="Tahoma" pitchFamily="34" charset="0"/>
          </a:endParaRPr>
        </a:p>
      </dgm:t>
    </dgm:pt>
    <dgm:pt modelId="{3A0BDDB8-9FCF-41F9-AB90-957BE5D750F3}" type="sibTrans" cxnId="{85F0BD31-BE5F-45BA-83FB-37419CB4384B}">
      <dgm:prSet/>
      <dgm:spPr/>
      <dgm:t>
        <a:bodyPr/>
        <a:lstStyle/>
        <a:p>
          <a:endParaRPr lang="id-ID" sz="1800">
            <a:latin typeface="Tahoma" pitchFamily="34" charset="0"/>
            <a:ea typeface="Tahoma" pitchFamily="34" charset="0"/>
            <a:cs typeface="Tahoma" pitchFamily="34" charset="0"/>
          </a:endParaRPr>
        </a:p>
      </dgm:t>
    </dgm:pt>
    <dgm:pt modelId="{6C021EDD-9787-4A09-BF54-F0A6C9FF868F}">
      <dgm:prSet phldrT="[Text]" custT="1">
        <dgm:style>
          <a:lnRef idx="1">
            <a:schemeClr val="accent4"/>
          </a:lnRef>
          <a:fillRef idx="2">
            <a:schemeClr val="accent4"/>
          </a:fillRef>
          <a:effectRef idx="1">
            <a:schemeClr val="accent4"/>
          </a:effectRef>
          <a:fontRef idx="minor">
            <a:schemeClr val="dk1"/>
          </a:fontRef>
        </dgm:style>
      </dgm:prSet>
      <dgm:spPr/>
      <dgm:t>
        <a:bodyPr/>
        <a:lstStyle/>
        <a:p>
          <a:pPr>
            <a:lnSpc>
              <a:spcPct val="100000"/>
            </a:lnSpc>
            <a:spcAft>
              <a:spcPts val="0"/>
            </a:spcAft>
          </a:pPr>
          <a:r>
            <a:rPr lang="id-ID" sz="1600" dirty="0">
              <a:solidFill>
                <a:srgbClr val="FF0000"/>
              </a:solidFill>
              <a:latin typeface="Tahoma" pitchFamily="34" charset="0"/>
              <a:ea typeface="Tahoma" pitchFamily="34" charset="0"/>
              <a:cs typeface="Tahoma" pitchFamily="34" charset="0"/>
            </a:rPr>
            <a:t>Horisontal</a:t>
          </a:r>
        </a:p>
        <a:p>
          <a:pPr>
            <a:lnSpc>
              <a:spcPct val="100000"/>
            </a:lnSpc>
            <a:spcAft>
              <a:spcPts val="0"/>
            </a:spcAft>
          </a:pPr>
          <a:r>
            <a:rPr lang="id-ID" sz="1600" dirty="0">
              <a:solidFill>
                <a:schemeClr val="tx1"/>
              </a:solidFill>
              <a:latin typeface="Tahoma" pitchFamily="34" charset="0"/>
              <a:ea typeface="Tahoma" pitchFamily="34" charset="0"/>
              <a:cs typeface="Tahoma" pitchFamily="34" charset="0"/>
            </a:rPr>
            <a:t>Pindah dalam jabatan yg setara melalui mutasi (dalam 1 kelompok jabatan/antar JA, JPT dan JF)</a:t>
          </a:r>
        </a:p>
      </dgm:t>
    </dgm:pt>
    <dgm:pt modelId="{899D8690-36A9-4674-90D6-5414791C7372}" type="parTrans" cxnId="{157C293D-90FA-4CFF-9994-C3A03C9DCA68}">
      <dgm:prSet/>
      <dgm:spPr/>
      <dgm:t>
        <a:bodyPr/>
        <a:lstStyle/>
        <a:p>
          <a:endParaRPr lang="id-ID" sz="1800">
            <a:latin typeface="Tahoma" pitchFamily="34" charset="0"/>
            <a:ea typeface="Tahoma" pitchFamily="34" charset="0"/>
            <a:cs typeface="Tahoma" pitchFamily="34" charset="0"/>
          </a:endParaRPr>
        </a:p>
      </dgm:t>
    </dgm:pt>
    <dgm:pt modelId="{23CA5248-4BE4-48B5-A5FD-37A8317F60C2}" type="sibTrans" cxnId="{157C293D-90FA-4CFF-9994-C3A03C9DCA68}">
      <dgm:prSet/>
      <dgm:spPr/>
      <dgm:t>
        <a:bodyPr/>
        <a:lstStyle/>
        <a:p>
          <a:endParaRPr lang="id-ID" sz="1800">
            <a:latin typeface="Tahoma" pitchFamily="34" charset="0"/>
            <a:ea typeface="Tahoma" pitchFamily="34" charset="0"/>
            <a:cs typeface="Tahoma" pitchFamily="34" charset="0"/>
          </a:endParaRPr>
        </a:p>
      </dgm:t>
    </dgm:pt>
    <dgm:pt modelId="{013615D0-592F-4692-95C9-132C71C97597}">
      <dgm:prSet phldrT="[Text]" custT="1">
        <dgm:style>
          <a:lnRef idx="1">
            <a:schemeClr val="accent6"/>
          </a:lnRef>
          <a:fillRef idx="2">
            <a:schemeClr val="accent6"/>
          </a:fillRef>
          <a:effectRef idx="1">
            <a:schemeClr val="accent6"/>
          </a:effectRef>
          <a:fontRef idx="minor">
            <a:schemeClr val="dk1"/>
          </a:fontRef>
        </dgm:style>
      </dgm:prSet>
      <dgm:spPr/>
      <dgm:t>
        <a:bodyPr/>
        <a:lstStyle/>
        <a:p>
          <a:pPr>
            <a:lnSpc>
              <a:spcPct val="100000"/>
            </a:lnSpc>
            <a:spcAft>
              <a:spcPts val="0"/>
            </a:spcAft>
          </a:pPr>
          <a:r>
            <a:rPr lang="id-ID" sz="1600" b="0" dirty="0">
              <a:solidFill>
                <a:srgbClr val="FF0000"/>
              </a:solidFill>
              <a:latin typeface="Tahoma" pitchFamily="34" charset="0"/>
              <a:ea typeface="Tahoma" pitchFamily="34" charset="0"/>
              <a:cs typeface="Tahoma" pitchFamily="34" charset="0"/>
            </a:rPr>
            <a:t>Vertikal</a:t>
          </a:r>
        </a:p>
        <a:p>
          <a:pPr>
            <a:lnSpc>
              <a:spcPct val="100000"/>
            </a:lnSpc>
            <a:spcAft>
              <a:spcPts val="0"/>
            </a:spcAft>
          </a:pPr>
          <a:r>
            <a:rPr lang="id-ID" sz="1600" b="0" dirty="0">
              <a:solidFill>
                <a:schemeClr val="tx1"/>
              </a:solidFill>
              <a:latin typeface="Tahoma" pitchFamily="34" charset="0"/>
              <a:ea typeface="Tahoma" pitchFamily="34" charset="0"/>
              <a:cs typeface="Tahoma" pitchFamily="34" charset="0"/>
            </a:rPr>
            <a:t>Perpindahan dlm jabatan ke posisi lebih tinggi melalui promosi</a:t>
          </a:r>
        </a:p>
      </dgm:t>
    </dgm:pt>
    <dgm:pt modelId="{6A59E464-8DBF-4565-807D-5B291D8574BF}" type="parTrans" cxnId="{E7B3143A-5788-4786-AA11-970EC3CFD172}">
      <dgm:prSet/>
      <dgm:spPr/>
      <dgm:t>
        <a:bodyPr/>
        <a:lstStyle/>
        <a:p>
          <a:endParaRPr lang="id-ID" sz="1800">
            <a:latin typeface="Tahoma" pitchFamily="34" charset="0"/>
            <a:ea typeface="Tahoma" pitchFamily="34" charset="0"/>
            <a:cs typeface="Tahoma" pitchFamily="34" charset="0"/>
          </a:endParaRPr>
        </a:p>
      </dgm:t>
    </dgm:pt>
    <dgm:pt modelId="{7856FBDC-B0E8-4745-9E91-7B51BFB1F5A3}" type="sibTrans" cxnId="{E7B3143A-5788-4786-AA11-970EC3CFD172}">
      <dgm:prSet/>
      <dgm:spPr/>
      <dgm:t>
        <a:bodyPr/>
        <a:lstStyle/>
        <a:p>
          <a:endParaRPr lang="id-ID" sz="1800">
            <a:latin typeface="Tahoma" pitchFamily="34" charset="0"/>
            <a:ea typeface="Tahoma" pitchFamily="34" charset="0"/>
            <a:cs typeface="Tahoma" pitchFamily="34" charset="0"/>
          </a:endParaRPr>
        </a:p>
      </dgm:t>
    </dgm:pt>
    <dgm:pt modelId="{CB42F33D-FFC7-4844-8A42-526C99FD5A58}">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id-ID" sz="1600" dirty="0">
              <a:solidFill>
                <a:srgbClr val="FF0000"/>
              </a:solidFill>
              <a:latin typeface="Tahoma" pitchFamily="34" charset="0"/>
              <a:ea typeface="Tahoma" pitchFamily="34" charset="0"/>
              <a:cs typeface="Tahoma" pitchFamily="34" charset="0"/>
            </a:rPr>
            <a:t>Karier Diagonal</a:t>
          </a:r>
        </a:p>
        <a:p>
          <a:r>
            <a:rPr lang="id-ID" sz="1600" dirty="0">
              <a:solidFill>
                <a:schemeClr val="tx1"/>
              </a:solidFill>
              <a:latin typeface="Tahoma" pitchFamily="34" charset="0"/>
              <a:ea typeface="Tahoma" pitchFamily="34" charset="0"/>
              <a:cs typeface="Tahoma" pitchFamily="34" charset="0"/>
            </a:rPr>
            <a:t>Perpindahan antar posisi jabatan ke lebih tinggi tdk berdasarkan garis lini melalui promosi/mekanisme pengangkatan dlm JF</a:t>
          </a:r>
        </a:p>
      </dgm:t>
    </dgm:pt>
    <dgm:pt modelId="{AD92FDFD-8B94-4252-85A9-F27F30988B09}" type="parTrans" cxnId="{A99A0CF3-69B1-44F4-B867-B746846F2B5C}">
      <dgm:prSet/>
      <dgm:spPr/>
      <dgm:t>
        <a:bodyPr/>
        <a:lstStyle/>
        <a:p>
          <a:endParaRPr lang="id-ID" sz="1800">
            <a:latin typeface="Tahoma" pitchFamily="34" charset="0"/>
            <a:ea typeface="Tahoma" pitchFamily="34" charset="0"/>
            <a:cs typeface="Tahoma" pitchFamily="34" charset="0"/>
          </a:endParaRPr>
        </a:p>
      </dgm:t>
    </dgm:pt>
    <dgm:pt modelId="{B76F3B7F-1012-4A75-99DB-23A08A007117}" type="sibTrans" cxnId="{A99A0CF3-69B1-44F4-B867-B746846F2B5C}">
      <dgm:prSet/>
      <dgm:spPr/>
      <dgm:t>
        <a:bodyPr/>
        <a:lstStyle/>
        <a:p>
          <a:endParaRPr lang="id-ID" sz="1800">
            <a:latin typeface="Tahoma" pitchFamily="34" charset="0"/>
            <a:ea typeface="Tahoma" pitchFamily="34" charset="0"/>
            <a:cs typeface="Tahoma" pitchFamily="34" charset="0"/>
          </a:endParaRPr>
        </a:p>
      </dgm:t>
    </dgm:pt>
    <dgm:pt modelId="{1473E22A-E150-4EC0-B7A1-EC8783AB1D38}">
      <dgm:prSet phldrT="[Text]" custT="1">
        <dgm:style>
          <a:lnRef idx="1">
            <a:schemeClr val="accent4"/>
          </a:lnRef>
          <a:fillRef idx="2">
            <a:schemeClr val="accent4"/>
          </a:fillRef>
          <a:effectRef idx="1">
            <a:schemeClr val="accent4"/>
          </a:effectRef>
          <a:fontRef idx="minor">
            <a:schemeClr val="dk1"/>
          </a:fontRef>
        </dgm:style>
      </dgm:prSet>
      <dgm:spPr/>
      <dgm:t>
        <a:bodyPr/>
        <a:lstStyle/>
        <a:p>
          <a:pPr>
            <a:lnSpc>
              <a:spcPct val="100000"/>
            </a:lnSpc>
            <a:spcAft>
              <a:spcPts val="0"/>
            </a:spcAft>
          </a:pPr>
          <a:r>
            <a:rPr lang="id-ID" sz="1600" dirty="0">
              <a:latin typeface="Tahoma" pitchFamily="34" charset="0"/>
              <a:ea typeface="Tahoma" pitchFamily="34" charset="0"/>
              <a:cs typeface="Tahoma" pitchFamily="34" charset="0"/>
            </a:rPr>
            <a:t>Mutasi PNS dlm/antar Instansi, Mutasi antar JA dan JPT, antar JF setara, JPT ke JF setara, dan JA ke JF setara</a:t>
          </a:r>
        </a:p>
      </dgm:t>
    </dgm:pt>
    <dgm:pt modelId="{A45C7F27-0B54-4815-8B7B-81B56156AD09}" type="parTrans" cxnId="{95975088-A4C8-433B-BB10-49E6B7CEF5FF}">
      <dgm:prSet/>
      <dgm:spPr/>
      <dgm:t>
        <a:bodyPr/>
        <a:lstStyle/>
        <a:p>
          <a:endParaRPr lang="id-ID" sz="1800">
            <a:latin typeface="Tahoma" pitchFamily="34" charset="0"/>
            <a:ea typeface="Tahoma" pitchFamily="34" charset="0"/>
            <a:cs typeface="Tahoma" pitchFamily="34" charset="0"/>
          </a:endParaRPr>
        </a:p>
      </dgm:t>
    </dgm:pt>
    <dgm:pt modelId="{95F121DD-0AD1-45F4-BF5C-EBC78D7E892E}" type="sibTrans" cxnId="{95975088-A4C8-433B-BB10-49E6B7CEF5FF}">
      <dgm:prSet/>
      <dgm:spPr/>
      <dgm:t>
        <a:bodyPr/>
        <a:lstStyle/>
        <a:p>
          <a:endParaRPr lang="id-ID" sz="1800">
            <a:latin typeface="Tahoma" pitchFamily="34" charset="0"/>
            <a:ea typeface="Tahoma" pitchFamily="34" charset="0"/>
            <a:cs typeface="Tahoma" pitchFamily="34" charset="0"/>
          </a:endParaRPr>
        </a:p>
      </dgm:t>
    </dgm:pt>
    <dgm:pt modelId="{A20794EE-EBF3-4F22-BD28-F18248BB3B5E}">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id-ID" sz="1600" dirty="0">
              <a:latin typeface="Tahoma" pitchFamily="34" charset="0"/>
              <a:ea typeface="Tahoma" pitchFamily="34" charset="0"/>
              <a:cs typeface="Tahoma" pitchFamily="34" charset="0"/>
            </a:rPr>
            <a:t>Kenaikan/promosi ke jenjang/jabatan setingkat lebih tinggi dlm JA, JF dan JPT</a:t>
          </a:r>
        </a:p>
      </dgm:t>
    </dgm:pt>
    <dgm:pt modelId="{C2F5C657-F490-48FD-9A05-83FAA18AA81A}" type="parTrans" cxnId="{272D06E4-0B13-4252-9EAE-8B39F2A74CA1}">
      <dgm:prSet/>
      <dgm:spPr/>
      <dgm:t>
        <a:bodyPr/>
        <a:lstStyle/>
        <a:p>
          <a:endParaRPr lang="id-ID" sz="1800">
            <a:latin typeface="Tahoma" pitchFamily="34" charset="0"/>
            <a:ea typeface="Tahoma" pitchFamily="34" charset="0"/>
            <a:cs typeface="Tahoma" pitchFamily="34" charset="0"/>
          </a:endParaRPr>
        </a:p>
      </dgm:t>
    </dgm:pt>
    <dgm:pt modelId="{6D887168-2BC7-45B1-A507-365CF6B08A7A}" type="sibTrans" cxnId="{272D06E4-0B13-4252-9EAE-8B39F2A74CA1}">
      <dgm:prSet/>
      <dgm:spPr/>
      <dgm:t>
        <a:bodyPr/>
        <a:lstStyle/>
        <a:p>
          <a:endParaRPr lang="id-ID" sz="1800">
            <a:latin typeface="Tahoma" pitchFamily="34" charset="0"/>
            <a:ea typeface="Tahoma" pitchFamily="34" charset="0"/>
            <a:cs typeface="Tahoma" pitchFamily="34" charset="0"/>
          </a:endParaRPr>
        </a:p>
      </dgm:t>
    </dgm:pt>
    <dgm:pt modelId="{ACE8F76C-F139-42EC-8200-A8FE244615F0}">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id-ID" sz="1600" dirty="0">
              <a:solidFill>
                <a:srgbClr val="333333"/>
              </a:solidFill>
              <a:latin typeface="Tahoma" pitchFamily="34" charset="0"/>
              <a:ea typeface="Tahoma" pitchFamily="34" charset="0"/>
              <a:cs typeface="Tahoma" pitchFamily="34" charset="0"/>
            </a:rPr>
            <a:t>Jabatan JA ke JF </a:t>
          </a:r>
          <a:r>
            <a:rPr lang="id-ID" sz="1600" dirty="0">
              <a:latin typeface="Tahoma" pitchFamily="34" charset="0"/>
              <a:ea typeface="Tahoma" pitchFamily="34" charset="0"/>
              <a:cs typeface="Tahoma" pitchFamily="34" charset="0"/>
            </a:rPr>
            <a:t>(Pengawas ke Ahli Madya) melalui perpindahan dr jab lain, inpassing dan promosi ke dlm JF</a:t>
          </a:r>
        </a:p>
        <a:p>
          <a:r>
            <a:rPr lang="id-ID" sz="1600" dirty="0">
              <a:latin typeface="Tahoma" pitchFamily="34" charset="0"/>
              <a:ea typeface="Tahoma" pitchFamily="34" charset="0"/>
              <a:cs typeface="Tahoma" pitchFamily="34" charset="0"/>
            </a:rPr>
            <a:t>JF ke JA (JF Ahli Madya ke JPT) melalui penugasan secara penuh di luar JF</a:t>
          </a:r>
        </a:p>
      </dgm:t>
    </dgm:pt>
    <dgm:pt modelId="{9392FC7F-84A7-4037-97FB-A57FC451F380}" type="parTrans" cxnId="{F5EE1295-2F28-4519-9AA1-675E847B330A}">
      <dgm:prSet/>
      <dgm:spPr/>
      <dgm:t>
        <a:bodyPr/>
        <a:lstStyle/>
        <a:p>
          <a:endParaRPr lang="id-ID" sz="1800">
            <a:latin typeface="Tahoma" pitchFamily="34" charset="0"/>
            <a:ea typeface="Tahoma" pitchFamily="34" charset="0"/>
            <a:cs typeface="Tahoma" pitchFamily="34" charset="0"/>
          </a:endParaRPr>
        </a:p>
      </dgm:t>
    </dgm:pt>
    <dgm:pt modelId="{F5862907-A391-4296-91BC-682659074650}" type="sibTrans" cxnId="{F5EE1295-2F28-4519-9AA1-675E847B330A}">
      <dgm:prSet/>
      <dgm:spPr/>
      <dgm:t>
        <a:bodyPr/>
        <a:lstStyle/>
        <a:p>
          <a:endParaRPr lang="id-ID" sz="1800">
            <a:latin typeface="Tahoma" pitchFamily="34" charset="0"/>
            <a:ea typeface="Tahoma" pitchFamily="34" charset="0"/>
            <a:cs typeface="Tahoma" pitchFamily="34" charset="0"/>
          </a:endParaRPr>
        </a:p>
      </dgm:t>
    </dgm:pt>
    <dgm:pt modelId="{63B9B0CE-3466-4E25-9206-DAE040BE1481}">
      <dgm:prSet phldrT="[Text]" custT="1"/>
      <dgm:spPr/>
      <dgm:t>
        <a:bodyPr/>
        <a:lstStyle/>
        <a:p>
          <a:r>
            <a:rPr lang="id-ID" sz="1800" b="1" dirty="0">
              <a:latin typeface="Tahoma" pitchFamily="34" charset="0"/>
              <a:ea typeface="Tahoma" pitchFamily="34" charset="0"/>
              <a:cs typeface="Tahoma" pitchFamily="34" charset="0"/>
            </a:rPr>
            <a:t>KETERANGAN :</a:t>
          </a:r>
        </a:p>
      </dgm:t>
    </dgm:pt>
    <dgm:pt modelId="{E88816B3-4E84-4A1F-A9B7-33C7234FFE0F}" type="sibTrans" cxnId="{C86656C8-4FA4-4A26-B2C7-1B9342E4BEED}">
      <dgm:prSet/>
      <dgm:spPr/>
      <dgm:t>
        <a:bodyPr/>
        <a:lstStyle/>
        <a:p>
          <a:endParaRPr lang="id-ID" sz="1800">
            <a:latin typeface="Tahoma" pitchFamily="34" charset="0"/>
            <a:ea typeface="Tahoma" pitchFamily="34" charset="0"/>
            <a:cs typeface="Tahoma" pitchFamily="34" charset="0"/>
          </a:endParaRPr>
        </a:p>
      </dgm:t>
    </dgm:pt>
    <dgm:pt modelId="{38DFF45F-FCD1-4413-8473-5B43C3DBB453}" type="parTrans" cxnId="{C86656C8-4FA4-4A26-B2C7-1B9342E4BEED}">
      <dgm:prSet/>
      <dgm:spPr/>
      <dgm:t>
        <a:bodyPr/>
        <a:lstStyle/>
        <a:p>
          <a:endParaRPr lang="id-ID" sz="1800">
            <a:latin typeface="Tahoma" pitchFamily="34" charset="0"/>
            <a:ea typeface="Tahoma" pitchFamily="34" charset="0"/>
            <a:cs typeface="Tahoma" pitchFamily="34" charset="0"/>
          </a:endParaRPr>
        </a:p>
      </dgm:t>
    </dgm:pt>
    <dgm:pt modelId="{034295CF-BF78-4301-8537-53EC17E7E60F}" type="pres">
      <dgm:prSet presAssocID="{BAC4E2AE-DA26-4E49-A618-BC6833B9F634}" presName="layout" presStyleCnt="0">
        <dgm:presLayoutVars>
          <dgm:chMax/>
          <dgm:chPref/>
          <dgm:dir/>
          <dgm:resizeHandles/>
        </dgm:presLayoutVars>
      </dgm:prSet>
      <dgm:spPr/>
      <dgm:t>
        <a:bodyPr/>
        <a:lstStyle/>
        <a:p>
          <a:endParaRPr lang="id-ID"/>
        </a:p>
      </dgm:t>
    </dgm:pt>
    <dgm:pt modelId="{727AE80E-95C4-45AE-AFD2-9D10AC05BD91}" type="pres">
      <dgm:prSet presAssocID="{C3F7A6FE-C4C7-4469-9F0F-5D3FACEBDDC9}" presName="root" presStyleCnt="0">
        <dgm:presLayoutVars>
          <dgm:chMax/>
          <dgm:chPref/>
        </dgm:presLayoutVars>
      </dgm:prSet>
      <dgm:spPr/>
    </dgm:pt>
    <dgm:pt modelId="{E39C084E-8555-45E9-AFC0-3370CB89256F}" type="pres">
      <dgm:prSet presAssocID="{C3F7A6FE-C4C7-4469-9F0F-5D3FACEBDDC9}" presName="rootComposite" presStyleCnt="0">
        <dgm:presLayoutVars/>
      </dgm:prSet>
      <dgm:spPr/>
    </dgm:pt>
    <dgm:pt modelId="{8A0A2745-41DB-470A-9317-FD59D0A13C37}" type="pres">
      <dgm:prSet presAssocID="{C3F7A6FE-C4C7-4469-9F0F-5D3FACEBDDC9}" presName="ParentAccent" presStyleLbl="alignNode1" presStyleIdx="0" presStyleCnt="2"/>
      <dgm:spPr/>
    </dgm:pt>
    <dgm:pt modelId="{30DA5792-E406-491F-ADBE-18050AE66943}" type="pres">
      <dgm:prSet presAssocID="{C3F7A6FE-C4C7-4469-9F0F-5D3FACEBDDC9}" presName="ParentSmallAccent" presStyleLbl="fgAcc1" presStyleIdx="0" presStyleCnt="2"/>
      <dgm:spPr/>
    </dgm:pt>
    <dgm:pt modelId="{00D88346-97CC-41AB-ACD8-70B175B1C4F8}" type="pres">
      <dgm:prSet presAssocID="{C3F7A6FE-C4C7-4469-9F0F-5D3FACEBDDC9}" presName="Parent" presStyleLbl="revTx" presStyleIdx="0" presStyleCnt="8">
        <dgm:presLayoutVars>
          <dgm:chMax/>
          <dgm:chPref val="4"/>
          <dgm:bulletEnabled val="1"/>
        </dgm:presLayoutVars>
      </dgm:prSet>
      <dgm:spPr/>
      <dgm:t>
        <a:bodyPr/>
        <a:lstStyle/>
        <a:p>
          <a:endParaRPr lang="id-ID"/>
        </a:p>
      </dgm:t>
    </dgm:pt>
    <dgm:pt modelId="{6F3A31E1-770E-4BD7-AE31-438AE2B1A5F2}" type="pres">
      <dgm:prSet presAssocID="{C3F7A6FE-C4C7-4469-9F0F-5D3FACEBDDC9}" presName="childShape" presStyleCnt="0">
        <dgm:presLayoutVars>
          <dgm:chMax val="0"/>
          <dgm:chPref val="0"/>
        </dgm:presLayoutVars>
      </dgm:prSet>
      <dgm:spPr/>
    </dgm:pt>
    <dgm:pt modelId="{884E48D2-8A3D-46B8-AD49-309859CB4E1F}" type="pres">
      <dgm:prSet presAssocID="{6C021EDD-9787-4A09-BF54-F0A6C9FF868F}" presName="childComposite" presStyleCnt="0">
        <dgm:presLayoutVars>
          <dgm:chMax val="0"/>
          <dgm:chPref val="0"/>
        </dgm:presLayoutVars>
      </dgm:prSet>
      <dgm:spPr/>
    </dgm:pt>
    <dgm:pt modelId="{9ECF61D9-A6E7-4D78-9B73-35D8891B2BC9}" type="pres">
      <dgm:prSet presAssocID="{6C021EDD-9787-4A09-BF54-F0A6C9FF868F}" presName="ChildAccent" presStyleLbl="solidFgAcc1" presStyleIdx="0" presStyleCnt="6"/>
      <dgm:spPr/>
    </dgm:pt>
    <dgm:pt modelId="{527EDEA8-7BE5-4364-B6D5-066D73E126C5}" type="pres">
      <dgm:prSet presAssocID="{6C021EDD-9787-4A09-BF54-F0A6C9FF868F}" presName="Child" presStyleLbl="revTx" presStyleIdx="1" presStyleCnt="8" custScaleY="132890">
        <dgm:presLayoutVars>
          <dgm:chMax val="0"/>
          <dgm:chPref val="0"/>
          <dgm:bulletEnabled val="1"/>
        </dgm:presLayoutVars>
      </dgm:prSet>
      <dgm:spPr/>
      <dgm:t>
        <a:bodyPr/>
        <a:lstStyle/>
        <a:p>
          <a:endParaRPr lang="id-ID"/>
        </a:p>
      </dgm:t>
    </dgm:pt>
    <dgm:pt modelId="{51C1183B-0D75-4AA2-8A8E-FEAB6342C12F}" type="pres">
      <dgm:prSet presAssocID="{013615D0-592F-4692-95C9-132C71C97597}" presName="childComposite" presStyleCnt="0">
        <dgm:presLayoutVars>
          <dgm:chMax val="0"/>
          <dgm:chPref val="0"/>
        </dgm:presLayoutVars>
      </dgm:prSet>
      <dgm:spPr/>
    </dgm:pt>
    <dgm:pt modelId="{10FC7527-5C48-45FD-86F9-4FBB96D41501}" type="pres">
      <dgm:prSet presAssocID="{013615D0-592F-4692-95C9-132C71C97597}" presName="ChildAccent" presStyleLbl="solidFgAcc1" presStyleIdx="1" presStyleCnt="6" custLinFactY="17536" custLinFactNeighborY="100000"/>
      <dgm:spPr/>
    </dgm:pt>
    <dgm:pt modelId="{C98D9007-2E45-439E-A07D-2E0A7A139371}" type="pres">
      <dgm:prSet presAssocID="{013615D0-592F-4692-95C9-132C71C97597}" presName="Child" presStyleLbl="revTx" presStyleIdx="2" presStyleCnt="8" custScaleX="95160" custLinFactNeighborX="-2237" custLinFactNeighborY="18220">
        <dgm:presLayoutVars>
          <dgm:chMax val="0"/>
          <dgm:chPref val="0"/>
          <dgm:bulletEnabled val="1"/>
        </dgm:presLayoutVars>
      </dgm:prSet>
      <dgm:spPr/>
      <dgm:t>
        <a:bodyPr/>
        <a:lstStyle/>
        <a:p>
          <a:endParaRPr lang="id-ID"/>
        </a:p>
      </dgm:t>
    </dgm:pt>
    <dgm:pt modelId="{7281F4ED-9561-4136-AE23-96C9DF59FBC8}" type="pres">
      <dgm:prSet presAssocID="{CB42F33D-FFC7-4844-8A42-526C99FD5A58}" presName="childComposite" presStyleCnt="0">
        <dgm:presLayoutVars>
          <dgm:chMax val="0"/>
          <dgm:chPref val="0"/>
        </dgm:presLayoutVars>
      </dgm:prSet>
      <dgm:spPr/>
    </dgm:pt>
    <dgm:pt modelId="{6CE83ACF-E627-4EC4-A5B8-67A2EBBCE128}" type="pres">
      <dgm:prSet presAssocID="{CB42F33D-FFC7-4844-8A42-526C99FD5A58}" presName="ChildAccent" presStyleLbl="solidFgAcc1" presStyleIdx="2" presStyleCnt="6" custLinFactY="100000" custLinFactNeighborY="148708"/>
      <dgm:spPr/>
    </dgm:pt>
    <dgm:pt modelId="{F11C9B52-D924-4919-BCB9-F6CF06D0E645}" type="pres">
      <dgm:prSet presAssocID="{CB42F33D-FFC7-4844-8A42-526C99FD5A58}" presName="Child" presStyleLbl="revTx" presStyleIdx="3" presStyleCnt="8" custScaleX="96306" custScaleY="148061" custLinFactNeighborX="-1865" custLinFactNeighborY="46122">
        <dgm:presLayoutVars>
          <dgm:chMax val="0"/>
          <dgm:chPref val="0"/>
          <dgm:bulletEnabled val="1"/>
        </dgm:presLayoutVars>
      </dgm:prSet>
      <dgm:spPr/>
      <dgm:t>
        <a:bodyPr/>
        <a:lstStyle/>
        <a:p>
          <a:endParaRPr lang="id-ID"/>
        </a:p>
      </dgm:t>
    </dgm:pt>
    <dgm:pt modelId="{14D5EC39-3F81-49C2-B6D1-5E5DD8EB1A47}" type="pres">
      <dgm:prSet presAssocID="{63B9B0CE-3466-4E25-9206-DAE040BE1481}" presName="root" presStyleCnt="0">
        <dgm:presLayoutVars>
          <dgm:chMax/>
          <dgm:chPref/>
        </dgm:presLayoutVars>
      </dgm:prSet>
      <dgm:spPr/>
    </dgm:pt>
    <dgm:pt modelId="{EF55115D-65AB-419A-B863-CEF5345D308F}" type="pres">
      <dgm:prSet presAssocID="{63B9B0CE-3466-4E25-9206-DAE040BE1481}" presName="rootComposite" presStyleCnt="0">
        <dgm:presLayoutVars/>
      </dgm:prSet>
      <dgm:spPr/>
    </dgm:pt>
    <dgm:pt modelId="{9FB9E9A0-C284-487E-BBDD-5C827A3707F0}" type="pres">
      <dgm:prSet presAssocID="{63B9B0CE-3466-4E25-9206-DAE040BE1481}" presName="ParentAccent" presStyleLbl="alignNode1" presStyleIdx="1" presStyleCnt="2"/>
      <dgm:spPr/>
    </dgm:pt>
    <dgm:pt modelId="{0FC44373-511D-47AB-9EA1-C38ABB216DC0}" type="pres">
      <dgm:prSet presAssocID="{63B9B0CE-3466-4E25-9206-DAE040BE1481}" presName="ParentSmallAccent" presStyleLbl="fgAcc1" presStyleIdx="1" presStyleCnt="2"/>
      <dgm:spPr/>
    </dgm:pt>
    <dgm:pt modelId="{0C1605E1-AFEF-418A-9660-A2782B74F5E9}" type="pres">
      <dgm:prSet presAssocID="{63B9B0CE-3466-4E25-9206-DAE040BE1481}" presName="Parent" presStyleLbl="revTx" presStyleIdx="4" presStyleCnt="8">
        <dgm:presLayoutVars>
          <dgm:chMax/>
          <dgm:chPref val="4"/>
          <dgm:bulletEnabled val="1"/>
        </dgm:presLayoutVars>
      </dgm:prSet>
      <dgm:spPr/>
      <dgm:t>
        <a:bodyPr/>
        <a:lstStyle/>
        <a:p>
          <a:endParaRPr lang="id-ID"/>
        </a:p>
      </dgm:t>
    </dgm:pt>
    <dgm:pt modelId="{B0932843-5DA1-4951-B9F4-A335453D3E28}" type="pres">
      <dgm:prSet presAssocID="{63B9B0CE-3466-4E25-9206-DAE040BE1481}" presName="childShape" presStyleCnt="0">
        <dgm:presLayoutVars>
          <dgm:chMax val="0"/>
          <dgm:chPref val="0"/>
        </dgm:presLayoutVars>
      </dgm:prSet>
      <dgm:spPr/>
    </dgm:pt>
    <dgm:pt modelId="{EDEABF87-8C2B-4993-9D17-E85D06C801CE}" type="pres">
      <dgm:prSet presAssocID="{1473E22A-E150-4EC0-B7A1-EC8783AB1D38}" presName="childComposite" presStyleCnt="0">
        <dgm:presLayoutVars>
          <dgm:chMax val="0"/>
          <dgm:chPref val="0"/>
        </dgm:presLayoutVars>
      </dgm:prSet>
      <dgm:spPr/>
    </dgm:pt>
    <dgm:pt modelId="{5F19CB35-9D89-4BF5-9A39-940548F63946}" type="pres">
      <dgm:prSet presAssocID="{1473E22A-E150-4EC0-B7A1-EC8783AB1D38}" presName="ChildAccent" presStyleLbl="solidFgAcc1" presStyleIdx="3" presStyleCnt="6"/>
      <dgm:spPr/>
    </dgm:pt>
    <dgm:pt modelId="{8095E7FA-1F45-4E31-9092-2A77766DDD8F}" type="pres">
      <dgm:prSet presAssocID="{1473E22A-E150-4EC0-B7A1-EC8783AB1D38}" presName="Child" presStyleLbl="revTx" presStyleIdx="5" presStyleCnt="8" custScaleY="150761">
        <dgm:presLayoutVars>
          <dgm:chMax val="0"/>
          <dgm:chPref val="0"/>
          <dgm:bulletEnabled val="1"/>
        </dgm:presLayoutVars>
      </dgm:prSet>
      <dgm:spPr/>
      <dgm:t>
        <a:bodyPr/>
        <a:lstStyle/>
        <a:p>
          <a:endParaRPr lang="id-ID"/>
        </a:p>
      </dgm:t>
    </dgm:pt>
    <dgm:pt modelId="{D3407850-3057-4BEA-9FBC-CC3FE5B67E06}" type="pres">
      <dgm:prSet presAssocID="{A20794EE-EBF3-4F22-BD28-F18248BB3B5E}" presName="childComposite" presStyleCnt="0">
        <dgm:presLayoutVars>
          <dgm:chMax val="0"/>
          <dgm:chPref val="0"/>
        </dgm:presLayoutVars>
      </dgm:prSet>
      <dgm:spPr/>
    </dgm:pt>
    <dgm:pt modelId="{82BD94F6-2A2D-4F4B-9F82-21F332CE38E9}" type="pres">
      <dgm:prSet presAssocID="{A20794EE-EBF3-4F22-BD28-F18248BB3B5E}" presName="ChildAccent" presStyleLbl="solidFgAcc1" presStyleIdx="4" presStyleCnt="6" custLinFactNeighborX="2396" custLinFactNeighborY="54923"/>
      <dgm:spPr/>
    </dgm:pt>
    <dgm:pt modelId="{182267A7-80A3-480D-BB95-6688972BB549}" type="pres">
      <dgm:prSet presAssocID="{A20794EE-EBF3-4F22-BD28-F18248BB3B5E}" presName="Child" presStyleLbl="revTx" presStyleIdx="6" presStyleCnt="8" custLinFactNeighborY="12258">
        <dgm:presLayoutVars>
          <dgm:chMax val="0"/>
          <dgm:chPref val="0"/>
          <dgm:bulletEnabled val="1"/>
        </dgm:presLayoutVars>
      </dgm:prSet>
      <dgm:spPr/>
      <dgm:t>
        <a:bodyPr/>
        <a:lstStyle/>
        <a:p>
          <a:endParaRPr lang="id-ID"/>
        </a:p>
      </dgm:t>
    </dgm:pt>
    <dgm:pt modelId="{EBE3734F-4218-4D2B-95AD-C8D47D8C97B9}" type="pres">
      <dgm:prSet presAssocID="{ACE8F76C-F139-42EC-8200-A8FE244615F0}" presName="childComposite" presStyleCnt="0">
        <dgm:presLayoutVars>
          <dgm:chMax val="0"/>
          <dgm:chPref val="0"/>
        </dgm:presLayoutVars>
      </dgm:prSet>
      <dgm:spPr/>
    </dgm:pt>
    <dgm:pt modelId="{6EA775DA-26F3-4785-9E09-9AE8DA4B1A79}" type="pres">
      <dgm:prSet presAssocID="{ACE8F76C-F139-42EC-8200-A8FE244615F0}" presName="ChildAccent" presStyleLbl="solidFgAcc1" presStyleIdx="5" presStyleCnt="6" custLinFactY="100000" custLinFactNeighborY="125018"/>
      <dgm:spPr/>
    </dgm:pt>
    <dgm:pt modelId="{2B37ACC4-AE15-4086-BDB6-6B6B40044790}" type="pres">
      <dgm:prSet presAssocID="{ACE8F76C-F139-42EC-8200-A8FE244615F0}" presName="Child" presStyleLbl="revTx" presStyleIdx="7" presStyleCnt="8" custScaleY="145656" custLinFactY="58734" custLinFactNeighborY="100000">
        <dgm:presLayoutVars>
          <dgm:chMax val="0"/>
          <dgm:chPref val="0"/>
          <dgm:bulletEnabled val="1"/>
        </dgm:presLayoutVars>
      </dgm:prSet>
      <dgm:spPr/>
      <dgm:t>
        <a:bodyPr/>
        <a:lstStyle/>
        <a:p>
          <a:endParaRPr lang="id-ID"/>
        </a:p>
      </dgm:t>
    </dgm:pt>
  </dgm:ptLst>
  <dgm:cxnLst>
    <dgm:cxn modelId="{157C293D-90FA-4CFF-9994-C3A03C9DCA68}" srcId="{C3F7A6FE-C4C7-4469-9F0F-5D3FACEBDDC9}" destId="{6C021EDD-9787-4A09-BF54-F0A6C9FF868F}" srcOrd="0" destOrd="0" parTransId="{899D8690-36A9-4674-90D6-5414791C7372}" sibTransId="{23CA5248-4BE4-48B5-A5FD-37A8317F60C2}"/>
    <dgm:cxn modelId="{4FC3D74E-D086-4555-96A2-70ABCEA45E28}" type="presOf" srcId="{CB42F33D-FFC7-4844-8A42-526C99FD5A58}" destId="{F11C9B52-D924-4919-BCB9-F6CF06D0E645}" srcOrd="0" destOrd="0" presId="urn:microsoft.com/office/officeart/2008/layout/SquareAccentList"/>
    <dgm:cxn modelId="{E7B3143A-5788-4786-AA11-970EC3CFD172}" srcId="{C3F7A6FE-C4C7-4469-9F0F-5D3FACEBDDC9}" destId="{013615D0-592F-4692-95C9-132C71C97597}" srcOrd="1" destOrd="0" parTransId="{6A59E464-8DBF-4565-807D-5B291D8574BF}" sibTransId="{7856FBDC-B0E8-4745-9E91-7B51BFB1F5A3}"/>
    <dgm:cxn modelId="{C116929B-7A3E-495A-AE88-FDD7F7C73CB0}" type="presOf" srcId="{6C021EDD-9787-4A09-BF54-F0A6C9FF868F}" destId="{527EDEA8-7BE5-4364-B6D5-066D73E126C5}" srcOrd="0" destOrd="0" presId="urn:microsoft.com/office/officeart/2008/layout/SquareAccentList"/>
    <dgm:cxn modelId="{F5EE1295-2F28-4519-9AA1-675E847B330A}" srcId="{63B9B0CE-3466-4E25-9206-DAE040BE1481}" destId="{ACE8F76C-F139-42EC-8200-A8FE244615F0}" srcOrd="2" destOrd="0" parTransId="{9392FC7F-84A7-4037-97FB-A57FC451F380}" sibTransId="{F5862907-A391-4296-91BC-682659074650}"/>
    <dgm:cxn modelId="{A99A0CF3-69B1-44F4-B867-B746846F2B5C}" srcId="{C3F7A6FE-C4C7-4469-9F0F-5D3FACEBDDC9}" destId="{CB42F33D-FFC7-4844-8A42-526C99FD5A58}" srcOrd="2" destOrd="0" parTransId="{AD92FDFD-8B94-4252-85A9-F27F30988B09}" sibTransId="{B76F3B7F-1012-4A75-99DB-23A08A007117}"/>
    <dgm:cxn modelId="{2EF7D252-5C5E-40C4-BF93-9513874DA086}" type="presOf" srcId="{BAC4E2AE-DA26-4E49-A618-BC6833B9F634}" destId="{034295CF-BF78-4301-8537-53EC17E7E60F}" srcOrd="0" destOrd="0" presId="urn:microsoft.com/office/officeart/2008/layout/SquareAccentList"/>
    <dgm:cxn modelId="{95975088-A4C8-433B-BB10-49E6B7CEF5FF}" srcId="{63B9B0CE-3466-4E25-9206-DAE040BE1481}" destId="{1473E22A-E150-4EC0-B7A1-EC8783AB1D38}" srcOrd="0" destOrd="0" parTransId="{A45C7F27-0B54-4815-8B7B-81B56156AD09}" sibTransId="{95F121DD-0AD1-45F4-BF5C-EBC78D7E892E}"/>
    <dgm:cxn modelId="{6620454D-B921-4E29-A734-C2D387E764F4}" type="presOf" srcId="{ACE8F76C-F139-42EC-8200-A8FE244615F0}" destId="{2B37ACC4-AE15-4086-BDB6-6B6B40044790}" srcOrd="0" destOrd="0" presId="urn:microsoft.com/office/officeart/2008/layout/SquareAccentList"/>
    <dgm:cxn modelId="{926BAE62-CDA7-48B9-8FDC-58160311B631}" type="presOf" srcId="{013615D0-592F-4692-95C9-132C71C97597}" destId="{C98D9007-2E45-439E-A07D-2E0A7A139371}" srcOrd="0" destOrd="0" presId="urn:microsoft.com/office/officeart/2008/layout/SquareAccentList"/>
    <dgm:cxn modelId="{558AE382-D6D2-43CA-97F7-6F8FE3087003}" type="presOf" srcId="{C3F7A6FE-C4C7-4469-9F0F-5D3FACEBDDC9}" destId="{00D88346-97CC-41AB-ACD8-70B175B1C4F8}" srcOrd="0" destOrd="0" presId="urn:microsoft.com/office/officeart/2008/layout/SquareAccentList"/>
    <dgm:cxn modelId="{C86656C8-4FA4-4A26-B2C7-1B9342E4BEED}" srcId="{BAC4E2AE-DA26-4E49-A618-BC6833B9F634}" destId="{63B9B0CE-3466-4E25-9206-DAE040BE1481}" srcOrd="1" destOrd="0" parTransId="{38DFF45F-FCD1-4413-8473-5B43C3DBB453}" sibTransId="{E88816B3-4E84-4A1F-A9B7-33C7234FFE0F}"/>
    <dgm:cxn modelId="{272D06E4-0B13-4252-9EAE-8B39F2A74CA1}" srcId="{63B9B0CE-3466-4E25-9206-DAE040BE1481}" destId="{A20794EE-EBF3-4F22-BD28-F18248BB3B5E}" srcOrd="1" destOrd="0" parTransId="{C2F5C657-F490-48FD-9A05-83FAA18AA81A}" sibTransId="{6D887168-2BC7-45B1-A507-365CF6B08A7A}"/>
    <dgm:cxn modelId="{4F0D62E2-7EE0-4727-BA09-95A543ADB70B}" type="presOf" srcId="{A20794EE-EBF3-4F22-BD28-F18248BB3B5E}" destId="{182267A7-80A3-480D-BB95-6688972BB549}" srcOrd="0" destOrd="0" presId="urn:microsoft.com/office/officeart/2008/layout/SquareAccentList"/>
    <dgm:cxn modelId="{E94BFE15-137D-4CC7-80DE-B74B5F0C6F73}" type="presOf" srcId="{1473E22A-E150-4EC0-B7A1-EC8783AB1D38}" destId="{8095E7FA-1F45-4E31-9092-2A77766DDD8F}" srcOrd="0" destOrd="0" presId="urn:microsoft.com/office/officeart/2008/layout/SquareAccentList"/>
    <dgm:cxn modelId="{0DEA4948-5830-4587-B955-6BDC858E1B85}" type="presOf" srcId="{63B9B0CE-3466-4E25-9206-DAE040BE1481}" destId="{0C1605E1-AFEF-418A-9660-A2782B74F5E9}" srcOrd="0" destOrd="0" presId="urn:microsoft.com/office/officeart/2008/layout/SquareAccentList"/>
    <dgm:cxn modelId="{85F0BD31-BE5F-45BA-83FB-37419CB4384B}" srcId="{BAC4E2AE-DA26-4E49-A618-BC6833B9F634}" destId="{C3F7A6FE-C4C7-4469-9F0F-5D3FACEBDDC9}" srcOrd="0" destOrd="0" parTransId="{2E54A24F-7D9E-40B8-A68C-382320FD7B99}" sibTransId="{3A0BDDB8-9FCF-41F9-AB90-957BE5D750F3}"/>
    <dgm:cxn modelId="{91B98256-B897-484D-B12D-3B1AEC954B41}" type="presParOf" srcId="{034295CF-BF78-4301-8537-53EC17E7E60F}" destId="{727AE80E-95C4-45AE-AFD2-9D10AC05BD91}" srcOrd="0" destOrd="0" presId="urn:microsoft.com/office/officeart/2008/layout/SquareAccentList"/>
    <dgm:cxn modelId="{B5EDD217-0213-463C-A27D-06C3CB150779}" type="presParOf" srcId="{727AE80E-95C4-45AE-AFD2-9D10AC05BD91}" destId="{E39C084E-8555-45E9-AFC0-3370CB89256F}" srcOrd="0" destOrd="0" presId="urn:microsoft.com/office/officeart/2008/layout/SquareAccentList"/>
    <dgm:cxn modelId="{7F31781C-183B-49CF-A523-A954EF6EC226}" type="presParOf" srcId="{E39C084E-8555-45E9-AFC0-3370CB89256F}" destId="{8A0A2745-41DB-470A-9317-FD59D0A13C37}" srcOrd="0" destOrd="0" presId="urn:microsoft.com/office/officeart/2008/layout/SquareAccentList"/>
    <dgm:cxn modelId="{2F93D19E-9451-476F-BD27-D2FD3B48D1CD}" type="presParOf" srcId="{E39C084E-8555-45E9-AFC0-3370CB89256F}" destId="{30DA5792-E406-491F-ADBE-18050AE66943}" srcOrd="1" destOrd="0" presId="urn:microsoft.com/office/officeart/2008/layout/SquareAccentList"/>
    <dgm:cxn modelId="{48DEE38E-E7E3-450D-945B-7730E2DFB4D9}" type="presParOf" srcId="{E39C084E-8555-45E9-AFC0-3370CB89256F}" destId="{00D88346-97CC-41AB-ACD8-70B175B1C4F8}" srcOrd="2" destOrd="0" presId="urn:microsoft.com/office/officeart/2008/layout/SquareAccentList"/>
    <dgm:cxn modelId="{74DEA0AE-5106-46FE-A227-6E23727BD6C4}" type="presParOf" srcId="{727AE80E-95C4-45AE-AFD2-9D10AC05BD91}" destId="{6F3A31E1-770E-4BD7-AE31-438AE2B1A5F2}" srcOrd="1" destOrd="0" presId="urn:microsoft.com/office/officeart/2008/layout/SquareAccentList"/>
    <dgm:cxn modelId="{A598CA7F-064A-49F7-823F-2A009392E916}" type="presParOf" srcId="{6F3A31E1-770E-4BD7-AE31-438AE2B1A5F2}" destId="{884E48D2-8A3D-46B8-AD49-309859CB4E1F}" srcOrd="0" destOrd="0" presId="urn:microsoft.com/office/officeart/2008/layout/SquareAccentList"/>
    <dgm:cxn modelId="{C882D3D5-CBE2-46FC-BC28-E8647D9C50DA}" type="presParOf" srcId="{884E48D2-8A3D-46B8-AD49-309859CB4E1F}" destId="{9ECF61D9-A6E7-4D78-9B73-35D8891B2BC9}" srcOrd="0" destOrd="0" presId="urn:microsoft.com/office/officeart/2008/layout/SquareAccentList"/>
    <dgm:cxn modelId="{D7016137-3443-41E0-B796-3A1D5A2DF7D8}" type="presParOf" srcId="{884E48D2-8A3D-46B8-AD49-309859CB4E1F}" destId="{527EDEA8-7BE5-4364-B6D5-066D73E126C5}" srcOrd="1" destOrd="0" presId="urn:microsoft.com/office/officeart/2008/layout/SquareAccentList"/>
    <dgm:cxn modelId="{3AF6C9B0-2E3E-4D16-9459-4BED678685CD}" type="presParOf" srcId="{6F3A31E1-770E-4BD7-AE31-438AE2B1A5F2}" destId="{51C1183B-0D75-4AA2-8A8E-FEAB6342C12F}" srcOrd="1" destOrd="0" presId="urn:microsoft.com/office/officeart/2008/layout/SquareAccentList"/>
    <dgm:cxn modelId="{16D3C104-F5E1-44B1-AA24-6ED9309289C5}" type="presParOf" srcId="{51C1183B-0D75-4AA2-8A8E-FEAB6342C12F}" destId="{10FC7527-5C48-45FD-86F9-4FBB96D41501}" srcOrd="0" destOrd="0" presId="urn:microsoft.com/office/officeart/2008/layout/SquareAccentList"/>
    <dgm:cxn modelId="{B07C39CE-961B-4197-B593-B03223E27567}" type="presParOf" srcId="{51C1183B-0D75-4AA2-8A8E-FEAB6342C12F}" destId="{C98D9007-2E45-439E-A07D-2E0A7A139371}" srcOrd="1" destOrd="0" presId="urn:microsoft.com/office/officeart/2008/layout/SquareAccentList"/>
    <dgm:cxn modelId="{654DE9F6-0A17-49D4-9644-C69DA6FDBFAD}" type="presParOf" srcId="{6F3A31E1-770E-4BD7-AE31-438AE2B1A5F2}" destId="{7281F4ED-9561-4136-AE23-96C9DF59FBC8}" srcOrd="2" destOrd="0" presId="urn:microsoft.com/office/officeart/2008/layout/SquareAccentList"/>
    <dgm:cxn modelId="{14BC12E2-72DF-4A66-843E-11441A24412F}" type="presParOf" srcId="{7281F4ED-9561-4136-AE23-96C9DF59FBC8}" destId="{6CE83ACF-E627-4EC4-A5B8-67A2EBBCE128}" srcOrd="0" destOrd="0" presId="urn:microsoft.com/office/officeart/2008/layout/SquareAccentList"/>
    <dgm:cxn modelId="{B4CF4E12-8E27-4585-8BE5-5901B8051B82}" type="presParOf" srcId="{7281F4ED-9561-4136-AE23-96C9DF59FBC8}" destId="{F11C9B52-D924-4919-BCB9-F6CF06D0E645}" srcOrd="1" destOrd="0" presId="urn:microsoft.com/office/officeart/2008/layout/SquareAccentList"/>
    <dgm:cxn modelId="{498A3C7D-048B-4430-BBD8-A8C2C0ADF3B9}" type="presParOf" srcId="{034295CF-BF78-4301-8537-53EC17E7E60F}" destId="{14D5EC39-3F81-49C2-B6D1-5E5DD8EB1A47}" srcOrd="1" destOrd="0" presId="urn:microsoft.com/office/officeart/2008/layout/SquareAccentList"/>
    <dgm:cxn modelId="{C075B5E7-2396-48AB-B5BE-070FA15F6320}" type="presParOf" srcId="{14D5EC39-3F81-49C2-B6D1-5E5DD8EB1A47}" destId="{EF55115D-65AB-419A-B863-CEF5345D308F}" srcOrd="0" destOrd="0" presId="urn:microsoft.com/office/officeart/2008/layout/SquareAccentList"/>
    <dgm:cxn modelId="{5EECC15E-AB0B-41F8-B9D3-75BB5D8C287C}" type="presParOf" srcId="{EF55115D-65AB-419A-B863-CEF5345D308F}" destId="{9FB9E9A0-C284-487E-BBDD-5C827A3707F0}" srcOrd="0" destOrd="0" presId="urn:microsoft.com/office/officeart/2008/layout/SquareAccentList"/>
    <dgm:cxn modelId="{1246AB57-9530-482B-921C-1A236B5F960C}" type="presParOf" srcId="{EF55115D-65AB-419A-B863-CEF5345D308F}" destId="{0FC44373-511D-47AB-9EA1-C38ABB216DC0}" srcOrd="1" destOrd="0" presId="urn:microsoft.com/office/officeart/2008/layout/SquareAccentList"/>
    <dgm:cxn modelId="{F3E2AAF8-55FB-433B-A7B9-C2A5601E7FE4}" type="presParOf" srcId="{EF55115D-65AB-419A-B863-CEF5345D308F}" destId="{0C1605E1-AFEF-418A-9660-A2782B74F5E9}" srcOrd="2" destOrd="0" presId="urn:microsoft.com/office/officeart/2008/layout/SquareAccentList"/>
    <dgm:cxn modelId="{C35DE909-48F7-4444-8E9C-2D1F387F6969}" type="presParOf" srcId="{14D5EC39-3F81-49C2-B6D1-5E5DD8EB1A47}" destId="{B0932843-5DA1-4951-B9F4-A335453D3E28}" srcOrd="1" destOrd="0" presId="urn:microsoft.com/office/officeart/2008/layout/SquareAccentList"/>
    <dgm:cxn modelId="{5C046AB9-449F-47A4-9748-498C832C9E3F}" type="presParOf" srcId="{B0932843-5DA1-4951-B9F4-A335453D3E28}" destId="{EDEABF87-8C2B-4993-9D17-E85D06C801CE}" srcOrd="0" destOrd="0" presId="urn:microsoft.com/office/officeart/2008/layout/SquareAccentList"/>
    <dgm:cxn modelId="{AB708E7E-4F26-4452-9130-48625356D8A8}" type="presParOf" srcId="{EDEABF87-8C2B-4993-9D17-E85D06C801CE}" destId="{5F19CB35-9D89-4BF5-9A39-940548F63946}" srcOrd="0" destOrd="0" presId="urn:microsoft.com/office/officeart/2008/layout/SquareAccentList"/>
    <dgm:cxn modelId="{E863DA70-A4A2-43B1-ABCB-1A855B396CB3}" type="presParOf" srcId="{EDEABF87-8C2B-4993-9D17-E85D06C801CE}" destId="{8095E7FA-1F45-4E31-9092-2A77766DDD8F}" srcOrd="1" destOrd="0" presId="urn:microsoft.com/office/officeart/2008/layout/SquareAccentList"/>
    <dgm:cxn modelId="{73D1D8EA-7F74-4CD7-9AF6-81594F773A7D}" type="presParOf" srcId="{B0932843-5DA1-4951-B9F4-A335453D3E28}" destId="{D3407850-3057-4BEA-9FBC-CC3FE5B67E06}" srcOrd="1" destOrd="0" presId="urn:microsoft.com/office/officeart/2008/layout/SquareAccentList"/>
    <dgm:cxn modelId="{A87FA32C-8621-4F5A-8B31-3FE1C9412B71}" type="presParOf" srcId="{D3407850-3057-4BEA-9FBC-CC3FE5B67E06}" destId="{82BD94F6-2A2D-4F4B-9F82-21F332CE38E9}" srcOrd="0" destOrd="0" presId="urn:microsoft.com/office/officeart/2008/layout/SquareAccentList"/>
    <dgm:cxn modelId="{3707E2A6-C282-4DB4-8F73-3A54A0B4FED7}" type="presParOf" srcId="{D3407850-3057-4BEA-9FBC-CC3FE5B67E06}" destId="{182267A7-80A3-480D-BB95-6688972BB549}" srcOrd="1" destOrd="0" presId="urn:microsoft.com/office/officeart/2008/layout/SquareAccentList"/>
    <dgm:cxn modelId="{4DC3D476-4916-45CD-B996-99C9155AFD8F}" type="presParOf" srcId="{B0932843-5DA1-4951-B9F4-A335453D3E28}" destId="{EBE3734F-4218-4D2B-95AD-C8D47D8C97B9}" srcOrd="2" destOrd="0" presId="urn:microsoft.com/office/officeart/2008/layout/SquareAccentList"/>
    <dgm:cxn modelId="{EE80377B-6C93-4468-9160-193FF7CCAACB}" type="presParOf" srcId="{EBE3734F-4218-4D2B-95AD-C8D47D8C97B9}" destId="{6EA775DA-26F3-4785-9E09-9AE8DA4B1A79}" srcOrd="0" destOrd="0" presId="urn:microsoft.com/office/officeart/2008/layout/SquareAccentList"/>
    <dgm:cxn modelId="{5439F318-F84F-45B6-BE25-F8598AB1CD4D}" type="presParOf" srcId="{EBE3734F-4218-4D2B-95AD-C8D47D8C97B9}" destId="{2B37ACC4-AE15-4086-BDB6-6B6B40044790}" srcOrd="1" destOrd="0" presId="urn:microsoft.com/office/officeart/2008/layout/SquareAccentList"/>
  </dgm:cxnLst>
  <dgm:bg>
    <a:solidFill>
      <a:schemeClr val="accent3">
        <a:lumMod val="60000"/>
        <a:lumOff val="4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2CFCB9-A571-4971-A515-4B320577ADD9}" type="doc">
      <dgm:prSet loTypeId="urn:microsoft.com/office/officeart/2005/8/layout/vList3#1" loCatId="list" qsTypeId="urn:microsoft.com/office/officeart/2005/8/quickstyle/simple1" qsCatId="simple" csTypeId="urn:microsoft.com/office/officeart/2005/8/colors/accent1_2" csCatId="accent1" phldr="1"/>
      <dgm:spPr/>
    </dgm:pt>
    <dgm:pt modelId="{F1CD556D-4E0C-48A9-AFDE-58F5F444E716}">
      <dgm:prSet phldrT="[Text]"/>
      <dgm:spPr>
        <a:solidFill>
          <a:srgbClr val="FF0000"/>
        </a:solidFill>
      </dgm:spPr>
      <dgm:t>
        <a:bodyPr/>
        <a:lstStyle/>
        <a:p>
          <a:pPr algn="l"/>
          <a:r>
            <a:rPr lang="en-US" dirty="0" err="1"/>
            <a:t>Mengundurkan</a:t>
          </a:r>
          <a:r>
            <a:rPr lang="en-US" dirty="0"/>
            <a:t> </a:t>
          </a:r>
          <a:r>
            <a:rPr lang="en-US" dirty="0" err="1"/>
            <a:t>diri</a:t>
          </a:r>
          <a:r>
            <a:rPr lang="en-US" dirty="0"/>
            <a:t> </a:t>
          </a:r>
          <a:r>
            <a:rPr lang="en-US" dirty="0" err="1"/>
            <a:t>dari</a:t>
          </a:r>
          <a:r>
            <a:rPr lang="en-US" dirty="0"/>
            <a:t> </a:t>
          </a:r>
          <a:r>
            <a:rPr lang="en-US" dirty="0" err="1"/>
            <a:t>Jabatan</a:t>
          </a:r>
          <a:r>
            <a:rPr lang="en-US" dirty="0"/>
            <a:t>;</a:t>
          </a:r>
        </a:p>
      </dgm:t>
    </dgm:pt>
    <dgm:pt modelId="{7EEBC689-F023-4338-BD38-72219A2B0447}" type="parTrans" cxnId="{6FDC7193-30C4-45C8-AC1B-0A60B15F6D52}">
      <dgm:prSet/>
      <dgm:spPr/>
      <dgm:t>
        <a:bodyPr/>
        <a:lstStyle/>
        <a:p>
          <a:endParaRPr lang="en-US"/>
        </a:p>
      </dgm:t>
    </dgm:pt>
    <dgm:pt modelId="{6EF68E79-B9E4-4D8E-A10B-3E4B7FBBBD8F}" type="sibTrans" cxnId="{6FDC7193-30C4-45C8-AC1B-0A60B15F6D52}">
      <dgm:prSet/>
      <dgm:spPr/>
      <dgm:t>
        <a:bodyPr/>
        <a:lstStyle/>
        <a:p>
          <a:endParaRPr lang="en-US"/>
        </a:p>
      </dgm:t>
    </dgm:pt>
    <dgm:pt modelId="{31444DE2-E360-40D0-858E-691EDC1441CC}">
      <dgm:prSet phldrT="[Text]"/>
      <dgm:spPr>
        <a:solidFill>
          <a:srgbClr val="FFFF00"/>
        </a:solidFill>
      </dgm:spPr>
      <dgm:t>
        <a:bodyPr/>
        <a:lstStyle/>
        <a:p>
          <a:pPr algn="l"/>
          <a:r>
            <a:rPr lang="en-US" dirty="0" err="1">
              <a:solidFill>
                <a:schemeClr val="tx1"/>
              </a:solidFill>
            </a:rPr>
            <a:t>Diberhentikan</a:t>
          </a:r>
          <a:r>
            <a:rPr lang="en-US" dirty="0">
              <a:solidFill>
                <a:schemeClr val="tx1"/>
              </a:solidFill>
            </a:rPr>
            <a:t> </a:t>
          </a:r>
          <a:r>
            <a:rPr lang="en-US" dirty="0" err="1">
              <a:solidFill>
                <a:schemeClr val="tx1"/>
              </a:solidFill>
            </a:rPr>
            <a:t>sementara</a:t>
          </a:r>
          <a:r>
            <a:rPr lang="en-US" dirty="0">
              <a:solidFill>
                <a:schemeClr val="tx1"/>
              </a:solidFill>
            </a:rPr>
            <a:t> </a:t>
          </a:r>
          <a:r>
            <a:rPr lang="en-US" dirty="0" err="1">
              <a:solidFill>
                <a:schemeClr val="tx1"/>
              </a:solidFill>
            </a:rPr>
            <a:t>sebagai</a:t>
          </a:r>
          <a:r>
            <a:rPr lang="en-US" dirty="0">
              <a:solidFill>
                <a:schemeClr val="tx1"/>
              </a:solidFill>
            </a:rPr>
            <a:t> PNS;</a:t>
          </a:r>
        </a:p>
      </dgm:t>
    </dgm:pt>
    <dgm:pt modelId="{0BBA28B1-19E2-41C9-A1D7-0B46B8A12194}" type="parTrans" cxnId="{5D0BFF02-AC0F-412C-9911-7F1694BB1B7E}">
      <dgm:prSet/>
      <dgm:spPr/>
      <dgm:t>
        <a:bodyPr/>
        <a:lstStyle/>
        <a:p>
          <a:endParaRPr lang="en-US"/>
        </a:p>
      </dgm:t>
    </dgm:pt>
    <dgm:pt modelId="{BDDEFDB7-EB22-4A81-81CE-0888A7B2F039}" type="sibTrans" cxnId="{5D0BFF02-AC0F-412C-9911-7F1694BB1B7E}">
      <dgm:prSet/>
      <dgm:spPr/>
      <dgm:t>
        <a:bodyPr/>
        <a:lstStyle/>
        <a:p>
          <a:endParaRPr lang="en-US"/>
        </a:p>
      </dgm:t>
    </dgm:pt>
    <dgm:pt modelId="{444BE8B9-FD28-41C6-A5C2-3720301A0442}">
      <dgm:prSet phldrT="[Text]"/>
      <dgm:spPr>
        <a:solidFill>
          <a:srgbClr val="00B050"/>
        </a:solidFill>
      </dgm:spPr>
      <dgm:t>
        <a:bodyPr/>
        <a:lstStyle/>
        <a:p>
          <a:pPr algn="l"/>
          <a:r>
            <a:rPr lang="en-US" dirty="0" err="1"/>
            <a:t>Menjalani</a:t>
          </a:r>
          <a:r>
            <a:rPr lang="en-US" dirty="0"/>
            <a:t> </a:t>
          </a:r>
          <a:r>
            <a:rPr lang="en-US" dirty="0" err="1"/>
            <a:t>cuti</a:t>
          </a:r>
          <a:r>
            <a:rPr lang="en-US" dirty="0"/>
            <a:t> </a:t>
          </a:r>
          <a:r>
            <a:rPr lang="en-US" dirty="0" err="1"/>
            <a:t>di</a:t>
          </a:r>
          <a:r>
            <a:rPr lang="en-US" dirty="0"/>
            <a:t> </a:t>
          </a:r>
          <a:r>
            <a:rPr lang="en-US" dirty="0" err="1"/>
            <a:t>luar</a:t>
          </a:r>
          <a:r>
            <a:rPr lang="en-US" dirty="0"/>
            <a:t> </a:t>
          </a:r>
          <a:r>
            <a:rPr lang="en-US" dirty="0" err="1"/>
            <a:t>tanggungan</a:t>
          </a:r>
          <a:r>
            <a:rPr lang="en-US" dirty="0"/>
            <a:t> </a:t>
          </a:r>
          <a:r>
            <a:rPr lang="en-US" dirty="0" err="1"/>
            <a:t>negara</a:t>
          </a:r>
          <a:r>
            <a:rPr lang="en-US" dirty="0"/>
            <a:t>;</a:t>
          </a:r>
        </a:p>
      </dgm:t>
    </dgm:pt>
    <dgm:pt modelId="{B31E26DB-E071-4B2C-BA8E-A8EF80429975}" type="parTrans" cxnId="{1E9D3189-C8EB-4481-A3CF-C6A7CD19B624}">
      <dgm:prSet/>
      <dgm:spPr/>
      <dgm:t>
        <a:bodyPr/>
        <a:lstStyle/>
        <a:p>
          <a:endParaRPr lang="en-US"/>
        </a:p>
      </dgm:t>
    </dgm:pt>
    <dgm:pt modelId="{22C59ED2-36F4-4993-99A0-BA1A6E4027A8}" type="sibTrans" cxnId="{1E9D3189-C8EB-4481-A3CF-C6A7CD19B624}">
      <dgm:prSet/>
      <dgm:spPr/>
      <dgm:t>
        <a:bodyPr/>
        <a:lstStyle/>
        <a:p>
          <a:endParaRPr lang="en-US"/>
        </a:p>
      </dgm:t>
    </dgm:pt>
    <dgm:pt modelId="{08C4318E-E0B8-4EB2-BF07-0D013C643133}">
      <dgm:prSet phldrT="[Text]"/>
      <dgm:spPr>
        <a:solidFill>
          <a:srgbClr val="0070C0"/>
        </a:solidFill>
      </dgm:spPr>
      <dgm:t>
        <a:bodyPr/>
        <a:lstStyle/>
        <a:p>
          <a:pPr algn="l"/>
          <a:r>
            <a:rPr lang="en-US" dirty="0" err="1"/>
            <a:t>Menjalani</a:t>
          </a:r>
          <a:r>
            <a:rPr lang="en-US" dirty="0"/>
            <a:t> </a:t>
          </a:r>
          <a:r>
            <a:rPr lang="en-US" dirty="0" err="1"/>
            <a:t>tugas</a:t>
          </a:r>
          <a:r>
            <a:rPr lang="en-US" dirty="0"/>
            <a:t> </a:t>
          </a:r>
          <a:r>
            <a:rPr lang="en-US" dirty="0" err="1"/>
            <a:t>belajar</a:t>
          </a:r>
          <a:r>
            <a:rPr lang="en-US" dirty="0"/>
            <a:t> </a:t>
          </a:r>
          <a:r>
            <a:rPr lang="en-US" dirty="0" err="1"/>
            <a:t>lebih</a:t>
          </a:r>
          <a:r>
            <a:rPr lang="en-US" dirty="0"/>
            <a:t> </a:t>
          </a:r>
          <a:r>
            <a:rPr lang="en-US" dirty="0" err="1"/>
            <a:t>dari</a:t>
          </a:r>
          <a:r>
            <a:rPr lang="en-US" dirty="0"/>
            <a:t> 6 (</a:t>
          </a:r>
          <a:r>
            <a:rPr lang="en-US" dirty="0" err="1"/>
            <a:t>enam</a:t>
          </a:r>
          <a:r>
            <a:rPr lang="en-US" dirty="0"/>
            <a:t>) </a:t>
          </a:r>
          <a:r>
            <a:rPr lang="en-US" dirty="0" err="1"/>
            <a:t>bulan</a:t>
          </a:r>
          <a:r>
            <a:rPr lang="en-US" dirty="0"/>
            <a:t>;</a:t>
          </a:r>
        </a:p>
      </dgm:t>
    </dgm:pt>
    <dgm:pt modelId="{1F71F4F5-45DD-431D-92CE-98421C63194E}" type="parTrans" cxnId="{50E69189-77CE-4CC4-ACA3-CFC56B5E79EE}">
      <dgm:prSet/>
      <dgm:spPr/>
      <dgm:t>
        <a:bodyPr/>
        <a:lstStyle/>
        <a:p>
          <a:endParaRPr lang="en-US"/>
        </a:p>
      </dgm:t>
    </dgm:pt>
    <dgm:pt modelId="{FD17BE46-C6BA-40A9-8E16-707D1E394068}" type="sibTrans" cxnId="{50E69189-77CE-4CC4-ACA3-CFC56B5E79EE}">
      <dgm:prSet/>
      <dgm:spPr/>
      <dgm:t>
        <a:bodyPr/>
        <a:lstStyle/>
        <a:p>
          <a:endParaRPr lang="en-US"/>
        </a:p>
      </dgm:t>
    </dgm:pt>
    <dgm:pt modelId="{FA6DDCA4-DE31-4D57-A89B-245FF03B520C}">
      <dgm:prSet phldrT="[Text]"/>
      <dgm:spPr>
        <a:solidFill>
          <a:srgbClr val="C00000"/>
        </a:solidFill>
      </dgm:spPr>
      <dgm:t>
        <a:bodyPr/>
        <a:lstStyle/>
        <a:p>
          <a:pPr algn="l"/>
          <a:r>
            <a:rPr lang="en-US" dirty="0" err="1"/>
            <a:t>Ditugaskan</a:t>
          </a:r>
          <a:r>
            <a:rPr lang="en-US" dirty="0"/>
            <a:t> </a:t>
          </a:r>
          <a:r>
            <a:rPr lang="en-US" dirty="0" err="1"/>
            <a:t>secara</a:t>
          </a:r>
          <a:r>
            <a:rPr lang="en-US" dirty="0"/>
            <a:t> </a:t>
          </a:r>
          <a:r>
            <a:rPr lang="en-US" dirty="0" err="1"/>
            <a:t>penuh</a:t>
          </a:r>
          <a:r>
            <a:rPr lang="en-US" dirty="0"/>
            <a:t> </a:t>
          </a:r>
          <a:r>
            <a:rPr lang="en-US" dirty="0" err="1"/>
            <a:t>di</a:t>
          </a:r>
          <a:r>
            <a:rPr lang="en-US" dirty="0"/>
            <a:t> </a:t>
          </a:r>
          <a:r>
            <a:rPr lang="en-US" dirty="0" err="1"/>
            <a:t>luar</a:t>
          </a:r>
          <a:r>
            <a:rPr lang="en-US" dirty="0"/>
            <a:t> JF;</a:t>
          </a:r>
        </a:p>
      </dgm:t>
    </dgm:pt>
    <dgm:pt modelId="{C08CEBA1-4D0F-4CB3-856A-35A1171B0104}" type="parTrans" cxnId="{5536BC8C-F6E7-4E81-B21F-A27CE427C312}">
      <dgm:prSet/>
      <dgm:spPr/>
      <dgm:t>
        <a:bodyPr/>
        <a:lstStyle/>
        <a:p>
          <a:endParaRPr lang="en-US"/>
        </a:p>
      </dgm:t>
    </dgm:pt>
    <dgm:pt modelId="{392F1F34-1C08-47DF-9C67-0DE21FD4D693}" type="sibTrans" cxnId="{5536BC8C-F6E7-4E81-B21F-A27CE427C312}">
      <dgm:prSet/>
      <dgm:spPr/>
      <dgm:t>
        <a:bodyPr/>
        <a:lstStyle/>
        <a:p>
          <a:endParaRPr lang="en-US"/>
        </a:p>
      </dgm:t>
    </dgm:pt>
    <dgm:pt modelId="{348CB583-291E-4A81-8C56-81CDBAB72BFE}">
      <dgm:prSet phldrT="[Text]"/>
      <dgm:spPr>
        <a:solidFill>
          <a:srgbClr val="FFC000"/>
        </a:solidFill>
      </dgm:spPr>
      <dgm:t>
        <a:bodyPr/>
        <a:lstStyle/>
        <a:p>
          <a:pPr algn="l"/>
          <a:r>
            <a:rPr lang="en-US" dirty="0" err="1">
              <a:solidFill>
                <a:schemeClr val="tx1"/>
              </a:solidFill>
            </a:rPr>
            <a:t>Tidak</a:t>
          </a:r>
          <a:r>
            <a:rPr lang="en-US" dirty="0">
              <a:solidFill>
                <a:schemeClr val="tx1"/>
              </a:solidFill>
            </a:rPr>
            <a:t> </a:t>
          </a:r>
          <a:r>
            <a:rPr lang="en-US" dirty="0" err="1">
              <a:solidFill>
                <a:schemeClr val="tx1"/>
              </a:solidFill>
            </a:rPr>
            <a:t>memenuhi</a:t>
          </a:r>
          <a:r>
            <a:rPr lang="en-US" dirty="0">
              <a:solidFill>
                <a:schemeClr val="tx1"/>
              </a:solidFill>
            </a:rPr>
            <a:t> </a:t>
          </a:r>
          <a:r>
            <a:rPr lang="en-US" dirty="0" err="1">
              <a:solidFill>
                <a:schemeClr val="tx1"/>
              </a:solidFill>
            </a:rPr>
            <a:t>persyatan</a:t>
          </a:r>
          <a:r>
            <a:rPr lang="en-US" dirty="0">
              <a:solidFill>
                <a:schemeClr val="tx1"/>
              </a:solidFill>
            </a:rPr>
            <a:t> </a:t>
          </a:r>
          <a:r>
            <a:rPr lang="en-US" dirty="0" err="1">
              <a:solidFill>
                <a:schemeClr val="tx1"/>
              </a:solidFill>
            </a:rPr>
            <a:t>Jabatan</a:t>
          </a:r>
          <a:endParaRPr lang="en-US" dirty="0">
            <a:solidFill>
              <a:schemeClr val="tx1"/>
            </a:solidFill>
          </a:endParaRPr>
        </a:p>
      </dgm:t>
    </dgm:pt>
    <dgm:pt modelId="{4E0A3D5C-C4E7-485A-9A62-BA2C17935BA1}" type="parTrans" cxnId="{B6DAE6B0-A591-45F1-B2C2-8E46FD6A0590}">
      <dgm:prSet/>
      <dgm:spPr/>
      <dgm:t>
        <a:bodyPr/>
        <a:lstStyle/>
        <a:p>
          <a:endParaRPr lang="en-US"/>
        </a:p>
      </dgm:t>
    </dgm:pt>
    <dgm:pt modelId="{CEEA9862-79A6-4FC0-BF6B-BDBE3EE90938}" type="sibTrans" cxnId="{B6DAE6B0-A591-45F1-B2C2-8E46FD6A0590}">
      <dgm:prSet/>
      <dgm:spPr/>
      <dgm:t>
        <a:bodyPr/>
        <a:lstStyle/>
        <a:p>
          <a:endParaRPr lang="en-US"/>
        </a:p>
      </dgm:t>
    </dgm:pt>
    <dgm:pt modelId="{27ACB869-A3AB-405E-90FB-512849CB7808}" type="pres">
      <dgm:prSet presAssocID="{572CFCB9-A571-4971-A515-4B320577ADD9}" presName="linearFlow" presStyleCnt="0">
        <dgm:presLayoutVars>
          <dgm:dir/>
          <dgm:resizeHandles val="exact"/>
        </dgm:presLayoutVars>
      </dgm:prSet>
      <dgm:spPr/>
    </dgm:pt>
    <dgm:pt modelId="{162B619F-EABE-4CF1-A831-58F46FAFB9EE}" type="pres">
      <dgm:prSet presAssocID="{F1CD556D-4E0C-48A9-AFDE-58F5F444E716}" presName="composite" presStyleCnt="0"/>
      <dgm:spPr/>
    </dgm:pt>
    <dgm:pt modelId="{EB750F7D-B1DA-446D-92DF-9AAF7BD38C81}" type="pres">
      <dgm:prSet presAssocID="{F1CD556D-4E0C-48A9-AFDE-58F5F444E716}" presName="imgShp" presStyleLbl="fgImgPlace1" presStyleIdx="0" presStyleCnt="6"/>
      <dgm:spPr/>
    </dgm:pt>
    <dgm:pt modelId="{E165E309-5D04-44B0-A14A-523271EEF316}" type="pres">
      <dgm:prSet presAssocID="{F1CD556D-4E0C-48A9-AFDE-58F5F444E716}" presName="txShp" presStyleLbl="node1" presStyleIdx="0" presStyleCnt="6">
        <dgm:presLayoutVars>
          <dgm:bulletEnabled val="1"/>
        </dgm:presLayoutVars>
      </dgm:prSet>
      <dgm:spPr/>
      <dgm:t>
        <a:bodyPr/>
        <a:lstStyle/>
        <a:p>
          <a:endParaRPr lang="en-US"/>
        </a:p>
      </dgm:t>
    </dgm:pt>
    <dgm:pt modelId="{3E781D62-F9AB-476A-92D3-B10CD82F33EB}" type="pres">
      <dgm:prSet presAssocID="{6EF68E79-B9E4-4D8E-A10B-3E4B7FBBBD8F}" presName="spacing" presStyleCnt="0"/>
      <dgm:spPr/>
    </dgm:pt>
    <dgm:pt modelId="{B2823029-829A-4632-B9A5-28AAD8CDFBC6}" type="pres">
      <dgm:prSet presAssocID="{31444DE2-E360-40D0-858E-691EDC1441CC}" presName="composite" presStyleCnt="0"/>
      <dgm:spPr/>
    </dgm:pt>
    <dgm:pt modelId="{4905380D-F7F4-4979-A6B3-7EED4A460EFF}" type="pres">
      <dgm:prSet presAssocID="{31444DE2-E360-40D0-858E-691EDC1441CC}" presName="imgShp" presStyleLbl="fgImgPlace1" presStyleIdx="1" presStyleCnt="6"/>
      <dgm:spPr/>
    </dgm:pt>
    <dgm:pt modelId="{6403F668-6009-4C52-A832-C0FC6FB072BB}" type="pres">
      <dgm:prSet presAssocID="{31444DE2-E360-40D0-858E-691EDC1441CC}" presName="txShp" presStyleLbl="node1" presStyleIdx="1" presStyleCnt="6">
        <dgm:presLayoutVars>
          <dgm:bulletEnabled val="1"/>
        </dgm:presLayoutVars>
      </dgm:prSet>
      <dgm:spPr/>
      <dgm:t>
        <a:bodyPr/>
        <a:lstStyle/>
        <a:p>
          <a:endParaRPr lang="en-US"/>
        </a:p>
      </dgm:t>
    </dgm:pt>
    <dgm:pt modelId="{41D530AE-6583-4DC3-8B0A-83A7A4180374}" type="pres">
      <dgm:prSet presAssocID="{BDDEFDB7-EB22-4A81-81CE-0888A7B2F039}" presName="spacing" presStyleCnt="0"/>
      <dgm:spPr/>
    </dgm:pt>
    <dgm:pt modelId="{8C71C9B6-E22C-493F-BA46-3EF6828B1B99}" type="pres">
      <dgm:prSet presAssocID="{444BE8B9-FD28-41C6-A5C2-3720301A0442}" presName="composite" presStyleCnt="0"/>
      <dgm:spPr/>
    </dgm:pt>
    <dgm:pt modelId="{7DDA3535-CB16-485C-BD20-68742385FD19}" type="pres">
      <dgm:prSet presAssocID="{444BE8B9-FD28-41C6-A5C2-3720301A0442}" presName="imgShp" presStyleLbl="fgImgPlace1" presStyleIdx="2" presStyleCnt="6"/>
      <dgm:spPr/>
    </dgm:pt>
    <dgm:pt modelId="{DE60FC70-C4A2-4B1A-AFF4-B11095B9C3EA}" type="pres">
      <dgm:prSet presAssocID="{444BE8B9-FD28-41C6-A5C2-3720301A0442}" presName="txShp" presStyleLbl="node1" presStyleIdx="2" presStyleCnt="6">
        <dgm:presLayoutVars>
          <dgm:bulletEnabled val="1"/>
        </dgm:presLayoutVars>
      </dgm:prSet>
      <dgm:spPr/>
      <dgm:t>
        <a:bodyPr/>
        <a:lstStyle/>
        <a:p>
          <a:endParaRPr lang="en-US"/>
        </a:p>
      </dgm:t>
    </dgm:pt>
    <dgm:pt modelId="{8CD0A0A7-2FAC-439B-90A7-A31F2F69F4CE}" type="pres">
      <dgm:prSet presAssocID="{22C59ED2-36F4-4993-99A0-BA1A6E4027A8}" presName="spacing" presStyleCnt="0"/>
      <dgm:spPr/>
    </dgm:pt>
    <dgm:pt modelId="{6DE2C751-42A8-4CD8-AB86-38B5430F0F21}" type="pres">
      <dgm:prSet presAssocID="{08C4318E-E0B8-4EB2-BF07-0D013C643133}" presName="composite" presStyleCnt="0"/>
      <dgm:spPr/>
    </dgm:pt>
    <dgm:pt modelId="{019181E5-6D59-4BAF-9C40-89CA774E8863}" type="pres">
      <dgm:prSet presAssocID="{08C4318E-E0B8-4EB2-BF07-0D013C643133}" presName="imgShp" presStyleLbl="fgImgPlace1" presStyleIdx="3" presStyleCnt="6"/>
      <dgm:spPr/>
    </dgm:pt>
    <dgm:pt modelId="{E2D897C2-04EF-4E21-A406-837F2335150C}" type="pres">
      <dgm:prSet presAssocID="{08C4318E-E0B8-4EB2-BF07-0D013C643133}" presName="txShp" presStyleLbl="node1" presStyleIdx="3" presStyleCnt="6">
        <dgm:presLayoutVars>
          <dgm:bulletEnabled val="1"/>
        </dgm:presLayoutVars>
      </dgm:prSet>
      <dgm:spPr/>
      <dgm:t>
        <a:bodyPr/>
        <a:lstStyle/>
        <a:p>
          <a:endParaRPr lang="en-US"/>
        </a:p>
      </dgm:t>
    </dgm:pt>
    <dgm:pt modelId="{D5BADD6C-9F77-4473-8605-C3E59EA3DBDF}" type="pres">
      <dgm:prSet presAssocID="{FD17BE46-C6BA-40A9-8E16-707D1E394068}" presName="spacing" presStyleCnt="0"/>
      <dgm:spPr/>
    </dgm:pt>
    <dgm:pt modelId="{DA16086A-8DAC-483A-8311-217C9098C4FB}" type="pres">
      <dgm:prSet presAssocID="{FA6DDCA4-DE31-4D57-A89B-245FF03B520C}" presName="composite" presStyleCnt="0"/>
      <dgm:spPr/>
    </dgm:pt>
    <dgm:pt modelId="{FF2132C4-5FFE-4A20-B4B6-7DF2D2207E6A}" type="pres">
      <dgm:prSet presAssocID="{FA6DDCA4-DE31-4D57-A89B-245FF03B520C}" presName="imgShp" presStyleLbl="fgImgPlace1" presStyleIdx="4" presStyleCnt="6"/>
      <dgm:spPr/>
    </dgm:pt>
    <dgm:pt modelId="{D1D33BE2-F95D-404E-BEF3-1C35D44B72CC}" type="pres">
      <dgm:prSet presAssocID="{FA6DDCA4-DE31-4D57-A89B-245FF03B520C}" presName="txShp" presStyleLbl="node1" presStyleIdx="4" presStyleCnt="6">
        <dgm:presLayoutVars>
          <dgm:bulletEnabled val="1"/>
        </dgm:presLayoutVars>
      </dgm:prSet>
      <dgm:spPr/>
      <dgm:t>
        <a:bodyPr/>
        <a:lstStyle/>
        <a:p>
          <a:endParaRPr lang="en-US"/>
        </a:p>
      </dgm:t>
    </dgm:pt>
    <dgm:pt modelId="{391A2446-ED98-461F-974A-5330739BF2A7}" type="pres">
      <dgm:prSet presAssocID="{392F1F34-1C08-47DF-9C67-0DE21FD4D693}" presName="spacing" presStyleCnt="0"/>
      <dgm:spPr/>
    </dgm:pt>
    <dgm:pt modelId="{F1044E21-CF0D-4D0C-B103-C81D168C3AA6}" type="pres">
      <dgm:prSet presAssocID="{348CB583-291E-4A81-8C56-81CDBAB72BFE}" presName="composite" presStyleCnt="0"/>
      <dgm:spPr/>
    </dgm:pt>
    <dgm:pt modelId="{7E835C9B-FD51-4F56-8B05-5A9DE7FE7B90}" type="pres">
      <dgm:prSet presAssocID="{348CB583-291E-4A81-8C56-81CDBAB72BFE}" presName="imgShp" presStyleLbl="fgImgPlace1" presStyleIdx="5" presStyleCnt="6"/>
      <dgm:spPr/>
    </dgm:pt>
    <dgm:pt modelId="{193373BD-DAF1-40A0-9DBD-3C8F59F60FB4}" type="pres">
      <dgm:prSet presAssocID="{348CB583-291E-4A81-8C56-81CDBAB72BFE}" presName="txShp" presStyleLbl="node1" presStyleIdx="5" presStyleCnt="6">
        <dgm:presLayoutVars>
          <dgm:bulletEnabled val="1"/>
        </dgm:presLayoutVars>
      </dgm:prSet>
      <dgm:spPr/>
      <dgm:t>
        <a:bodyPr/>
        <a:lstStyle/>
        <a:p>
          <a:endParaRPr lang="en-US"/>
        </a:p>
      </dgm:t>
    </dgm:pt>
  </dgm:ptLst>
  <dgm:cxnLst>
    <dgm:cxn modelId="{87215CC0-52AB-42C2-B217-EA1185DD2C35}" type="presOf" srcId="{444BE8B9-FD28-41C6-A5C2-3720301A0442}" destId="{DE60FC70-C4A2-4B1A-AFF4-B11095B9C3EA}" srcOrd="0" destOrd="0" presId="urn:microsoft.com/office/officeart/2005/8/layout/vList3#1"/>
    <dgm:cxn modelId="{2D5BEE3A-B45C-407D-A7A7-8C0077441834}" type="presOf" srcId="{FA6DDCA4-DE31-4D57-A89B-245FF03B520C}" destId="{D1D33BE2-F95D-404E-BEF3-1C35D44B72CC}" srcOrd="0" destOrd="0" presId="urn:microsoft.com/office/officeart/2005/8/layout/vList3#1"/>
    <dgm:cxn modelId="{67EAB994-F2FC-423E-A6B3-D6705BCA4B9F}" type="presOf" srcId="{572CFCB9-A571-4971-A515-4B320577ADD9}" destId="{27ACB869-A3AB-405E-90FB-512849CB7808}" srcOrd="0" destOrd="0" presId="urn:microsoft.com/office/officeart/2005/8/layout/vList3#1"/>
    <dgm:cxn modelId="{ED98242F-59B9-47DA-BFEC-E50E9A6F2374}" type="presOf" srcId="{F1CD556D-4E0C-48A9-AFDE-58F5F444E716}" destId="{E165E309-5D04-44B0-A14A-523271EEF316}" srcOrd="0" destOrd="0" presId="urn:microsoft.com/office/officeart/2005/8/layout/vList3#1"/>
    <dgm:cxn modelId="{9147DD35-BE87-4A03-BFB9-EA67A15F5A75}" type="presOf" srcId="{08C4318E-E0B8-4EB2-BF07-0D013C643133}" destId="{E2D897C2-04EF-4E21-A406-837F2335150C}" srcOrd="0" destOrd="0" presId="urn:microsoft.com/office/officeart/2005/8/layout/vList3#1"/>
    <dgm:cxn modelId="{AB61B77E-83B2-4A8A-8EB7-0B968E45FF77}" type="presOf" srcId="{31444DE2-E360-40D0-858E-691EDC1441CC}" destId="{6403F668-6009-4C52-A832-C0FC6FB072BB}" srcOrd="0" destOrd="0" presId="urn:microsoft.com/office/officeart/2005/8/layout/vList3#1"/>
    <dgm:cxn modelId="{55E15494-E79E-445E-BC2B-8BBA0FBB440B}" type="presOf" srcId="{348CB583-291E-4A81-8C56-81CDBAB72BFE}" destId="{193373BD-DAF1-40A0-9DBD-3C8F59F60FB4}" srcOrd="0" destOrd="0" presId="urn:microsoft.com/office/officeart/2005/8/layout/vList3#1"/>
    <dgm:cxn modelId="{5536BC8C-F6E7-4E81-B21F-A27CE427C312}" srcId="{572CFCB9-A571-4971-A515-4B320577ADD9}" destId="{FA6DDCA4-DE31-4D57-A89B-245FF03B520C}" srcOrd="4" destOrd="0" parTransId="{C08CEBA1-4D0F-4CB3-856A-35A1171B0104}" sibTransId="{392F1F34-1C08-47DF-9C67-0DE21FD4D693}"/>
    <dgm:cxn modelId="{B6DAE6B0-A591-45F1-B2C2-8E46FD6A0590}" srcId="{572CFCB9-A571-4971-A515-4B320577ADD9}" destId="{348CB583-291E-4A81-8C56-81CDBAB72BFE}" srcOrd="5" destOrd="0" parTransId="{4E0A3D5C-C4E7-485A-9A62-BA2C17935BA1}" sibTransId="{CEEA9862-79A6-4FC0-BF6B-BDBE3EE90938}"/>
    <dgm:cxn modelId="{5D0BFF02-AC0F-412C-9911-7F1694BB1B7E}" srcId="{572CFCB9-A571-4971-A515-4B320577ADD9}" destId="{31444DE2-E360-40D0-858E-691EDC1441CC}" srcOrd="1" destOrd="0" parTransId="{0BBA28B1-19E2-41C9-A1D7-0B46B8A12194}" sibTransId="{BDDEFDB7-EB22-4A81-81CE-0888A7B2F039}"/>
    <dgm:cxn modelId="{1E9D3189-C8EB-4481-A3CF-C6A7CD19B624}" srcId="{572CFCB9-A571-4971-A515-4B320577ADD9}" destId="{444BE8B9-FD28-41C6-A5C2-3720301A0442}" srcOrd="2" destOrd="0" parTransId="{B31E26DB-E071-4B2C-BA8E-A8EF80429975}" sibTransId="{22C59ED2-36F4-4993-99A0-BA1A6E4027A8}"/>
    <dgm:cxn modelId="{50E69189-77CE-4CC4-ACA3-CFC56B5E79EE}" srcId="{572CFCB9-A571-4971-A515-4B320577ADD9}" destId="{08C4318E-E0B8-4EB2-BF07-0D013C643133}" srcOrd="3" destOrd="0" parTransId="{1F71F4F5-45DD-431D-92CE-98421C63194E}" sibTransId="{FD17BE46-C6BA-40A9-8E16-707D1E394068}"/>
    <dgm:cxn modelId="{6FDC7193-30C4-45C8-AC1B-0A60B15F6D52}" srcId="{572CFCB9-A571-4971-A515-4B320577ADD9}" destId="{F1CD556D-4E0C-48A9-AFDE-58F5F444E716}" srcOrd="0" destOrd="0" parTransId="{7EEBC689-F023-4338-BD38-72219A2B0447}" sibTransId="{6EF68E79-B9E4-4D8E-A10B-3E4B7FBBBD8F}"/>
    <dgm:cxn modelId="{6394D41F-90B8-43D2-9B87-5C85621DA5D1}" type="presParOf" srcId="{27ACB869-A3AB-405E-90FB-512849CB7808}" destId="{162B619F-EABE-4CF1-A831-58F46FAFB9EE}" srcOrd="0" destOrd="0" presId="urn:microsoft.com/office/officeart/2005/8/layout/vList3#1"/>
    <dgm:cxn modelId="{EAC58E8A-D06D-4126-913D-59A3A194D725}" type="presParOf" srcId="{162B619F-EABE-4CF1-A831-58F46FAFB9EE}" destId="{EB750F7D-B1DA-446D-92DF-9AAF7BD38C81}" srcOrd="0" destOrd="0" presId="urn:microsoft.com/office/officeart/2005/8/layout/vList3#1"/>
    <dgm:cxn modelId="{4932F09C-A74F-4371-8063-F2AFECCE75B2}" type="presParOf" srcId="{162B619F-EABE-4CF1-A831-58F46FAFB9EE}" destId="{E165E309-5D04-44B0-A14A-523271EEF316}" srcOrd="1" destOrd="0" presId="urn:microsoft.com/office/officeart/2005/8/layout/vList3#1"/>
    <dgm:cxn modelId="{69DAFE5D-7797-4FF0-BFF2-9188C3E7BAF9}" type="presParOf" srcId="{27ACB869-A3AB-405E-90FB-512849CB7808}" destId="{3E781D62-F9AB-476A-92D3-B10CD82F33EB}" srcOrd="1" destOrd="0" presId="urn:microsoft.com/office/officeart/2005/8/layout/vList3#1"/>
    <dgm:cxn modelId="{4ED7966E-2024-4A34-AA66-0905F30822C8}" type="presParOf" srcId="{27ACB869-A3AB-405E-90FB-512849CB7808}" destId="{B2823029-829A-4632-B9A5-28AAD8CDFBC6}" srcOrd="2" destOrd="0" presId="urn:microsoft.com/office/officeart/2005/8/layout/vList3#1"/>
    <dgm:cxn modelId="{1C0C6E62-D113-4199-AFB0-5EA87C8C2182}" type="presParOf" srcId="{B2823029-829A-4632-B9A5-28AAD8CDFBC6}" destId="{4905380D-F7F4-4979-A6B3-7EED4A460EFF}" srcOrd="0" destOrd="0" presId="urn:microsoft.com/office/officeart/2005/8/layout/vList3#1"/>
    <dgm:cxn modelId="{9C6ECC52-166D-4A05-BD2E-13B9140AEE7E}" type="presParOf" srcId="{B2823029-829A-4632-B9A5-28AAD8CDFBC6}" destId="{6403F668-6009-4C52-A832-C0FC6FB072BB}" srcOrd="1" destOrd="0" presId="urn:microsoft.com/office/officeart/2005/8/layout/vList3#1"/>
    <dgm:cxn modelId="{CA8BAF80-A01B-40F1-9626-9E2472D5D2DC}" type="presParOf" srcId="{27ACB869-A3AB-405E-90FB-512849CB7808}" destId="{41D530AE-6583-4DC3-8B0A-83A7A4180374}" srcOrd="3" destOrd="0" presId="urn:microsoft.com/office/officeart/2005/8/layout/vList3#1"/>
    <dgm:cxn modelId="{4FA334B8-4CA6-44ED-A369-F7AA6606B72D}" type="presParOf" srcId="{27ACB869-A3AB-405E-90FB-512849CB7808}" destId="{8C71C9B6-E22C-493F-BA46-3EF6828B1B99}" srcOrd="4" destOrd="0" presId="urn:microsoft.com/office/officeart/2005/8/layout/vList3#1"/>
    <dgm:cxn modelId="{92CA6C68-971B-4F2F-A506-ED97C42F3599}" type="presParOf" srcId="{8C71C9B6-E22C-493F-BA46-3EF6828B1B99}" destId="{7DDA3535-CB16-485C-BD20-68742385FD19}" srcOrd="0" destOrd="0" presId="urn:microsoft.com/office/officeart/2005/8/layout/vList3#1"/>
    <dgm:cxn modelId="{05110C06-9FF5-48B4-B91E-051D66A9E34F}" type="presParOf" srcId="{8C71C9B6-E22C-493F-BA46-3EF6828B1B99}" destId="{DE60FC70-C4A2-4B1A-AFF4-B11095B9C3EA}" srcOrd="1" destOrd="0" presId="urn:microsoft.com/office/officeart/2005/8/layout/vList3#1"/>
    <dgm:cxn modelId="{2E0B0F27-5C49-4562-99A1-D506CFB99526}" type="presParOf" srcId="{27ACB869-A3AB-405E-90FB-512849CB7808}" destId="{8CD0A0A7-2FAC-439B-90A7-A31F2F69F4CE}" srcOrd="5" destOrd="0" presId="urn:microsoft.com/office/officeart/2005/8/layout/vList3#1"/>
    <dgm:cxn modelId="{0AB0F45E-B9B9-4A76-94AD-E25B67E78341}" type="presParOf" srcId="{27ACB869-A3AB-405E-90FB-512849CB7808}" destId="{6DE2C751-42A8-4CD8-AB86-38B5430F0F21}" srcOrd="6" destOrd="0" presId="urn:microsoft.com/office/officeart/2005/8/layout/vList3#1"/>
    <dgm:cxn modelId="{1BA8DAAC-FDB0-4820-8037-8E86D06B4C78}" type="presParOf" srcId="{6DE2C751-42A8-4CD8-AB86-38B5430F0F21}" destId="{019181E5-6D59-4BAF-9C40-89CA774E8863}" srcOrd="0" destOrd="0" presId="urn:microsoft.com/office/officeart/2005/8/layout/vList3#1"/>
    <dgm:cxn modelId="{26B93B5B-03BB-4F59-A451-8EFC342D7BE5}" type="presParOf" srcId="{6DE2C751-42A8-4CD8-AB86-38B5430F0F21}" destId="{E2D897C2-04EF-4E21-A406-837F2335150C}" srcOrd="1" destOrd="0" presId="urn:microsoft.com/office/officeart/2005/8/layout/vList3#1"/>
    <dgm:cxn modelId="{FEB8CC4F-ABB6-4245-946B-990CEE81C7F3}" type="presParOf" srcId="{27ACB869-A3AB-405E-90FB-512849CB7808}" destId="{D5BADD6C-9F77-4473-8605-C3E59EA3DBDF}" srcOrd="7" destOrd="0" presId="urn:microsoft.com/office/officeart/2005/8/layout/vList3#1"/>
    <dgm:cxn modelId="{3450EF21-165E-41B6-AE59-56BD0D7BE3BB}" type="presParOf" srcId="{27ACB869-A3AB-405E-90FB-512849CB7808}" destId="{DA16086A-8DAC-483A-8311-217C9098C4FB}" srcOrd="8" destOrd="0" presId="urn:microsoft.com/office/officeart/2005/8/layout/vList3#1"/>
    <dgm:cxn modelId="{41C7BF3C-1536-4534-AEF1-E46A036772F8}" type="presParOf" srcId="{DA16086A-8DAC-483A-8311-217C9098C4FB}" destId="{FF2132C4-5FFE-4A20-B4B6-7DF2D2207E6A}" srcOrd="0" destOrd="0" presId="urn:microsoft.com/office/officeart/2005/8/layout/vList3#1"/>
    <dgm:cxn modelId="{770582DC-2476-4DBB-A075-F4FC926F3108}" type="presParOf" srcId="{DA16086A-8DAC-483A-8311-217C9098C4FB}" destId="{D1D33BE2-F95D-404E-BEF3-1C35D44B72CC}" srcOrd="1" destOrd="0" presId="urn:microsoft.com/office/officeart/2005/8/layout/vList3#1"/>
    <dgm:cxn modelId="{7DC8228B-6749-440F-B9B8-FCD659B10934}" type="presParOf" srcId="{27ACB869-A3AB-405E-90FB-512849CB7808}" destId="{391A2446-ED98-461F-974A-5330739BF2A7}" srcOrd="9" destOrd="0" presId="urn:microsoft.com/office/officeart/2005/8/layout/vList3#1"/>
    <dgm:cxn modelId="{B96EFD9A-4391-4957-9650-43257E99F120}" type="presParOf" srcId="{27ACB869-A3AB-405E-90FB-512849CB7808}" destId="{F1044E21-CF0D-4D0C-B103-C81D168C3AA6}" srcOrd="10" destOrd="0" presId="urn:microsoft.com/office/officeart/2005/8/layout/vList3#1"/>
    <dgm:cxn modelId="{E7BE6A80-73CA-48FB-B23F-E9F6054BB4E1}" type="presParOf" srcId="{F1044E21-CF0D-4D0C-B103-C81D168C3AA6}" destId="{7E835C9B-FD51-4F56-8B05-5A9DE7FE7B90}" srcOrd="0" destOrd="0" presId="urn:microsoft.com/office/officeart/2005/8/layout/vList3#1"/>
    <dgm:cxn modelId="{86778FAD-079B-465E-99F3-A2B020619316}" type="presParOf" srcId="{F1044E21-CF0D-4D0C-B103-C81D168C3AA6}" destId="{193373BD-DAF1-40A0-9DBD-3C8F59F60FB4}" srcOrd="1" destOrd="0" presId="urn:microsoft.com/office/officeart/2005/8/layout/vList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CE45F4-D2F6-4563-98FB-916CF3B4CF2A}"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id-ID"/>
        </a:p>
      </dgm:t>
    </dgm:pt>
    <dgm:pt modelId="{C73BBC5D-1B03-4F7F-AAE5-4C730380169D}">
      <dgm:prSet phldrT="[Text]" custT="1"/>
      <dgm:spPr/>
      <dgm:t>
        <a:bodyPr/>
        <a:lstStyle/>
        <a:p>
          <a:r>
            <a:rPr lang="id-ID" sz="2000" b="1" dirty="0" smtClean="0">
              <a:solidFill>
                <a:schemeClr val="tx1"/>
              </a:solidFill>
              <a:latin typeface="Arial Unicode MS" pitchFamily="34" charset="-128"/>
              <a:ea typeface="Arial Unicode MS" pitchFamily="34" charset="-128"/>
              <a:cs typeface="Arial Unicode MS" pitchFamily="34" charset="-128"/>
            </a:rPr>
            <a:t>TUGAS</a:t>
          </a:r>
          <a:endParaRPr lang="id-ID" sz="2000" b="1" dirty="0">
            <a:solidFill>
              <a:schemeClr val="tx1"/>
            </a:solidFill>
            <a:latin typeface="Arial Unicode MS" pitchFamily="34" charset="-128"/>
            <a:ea typeface="Arial Unicode MS" pitchFamily="34" charset="-128"/>
            <a:cs typeface="Arial Unicode MS" pitchFamily="34" charset="-128"/>
          </a:endParaRPr>
        </a:p>
      </dgm:t>
    </dgm:pt>
    <dgm:pt modelId="{1CD3EBB6-92A3-497E-8193-69C5BCD78E7E}" type="parTrans" cxnId="{B333AEA0-CB19-480B-8322-6572F9038FEC}">
      <dgm:prSet/>
      <dgm:spPr/>
      <dgm:t>
        <a:bodyPr/>
        <a:lstStyle/>
        <a:p>
          <a:endParaRPr lang="id-ID"/>
        </a:p>
      </dgm:t>
    </dgm:pt>
    <dgm:pt modelId="{13916522-1B38-4024-A3DE-147B469D8CAB}" type="sibTrans" cxnId="{B333AEA0-CB19-480B-8322-6572F9038FEC}">
      <dgm:prSet/>
      <dgm:spPr/>
      <dgm:t>
        <a:bodyPr/>
        <a:lstStyle/>
        <a:p>
          <a:endParaRPr lang="id-ID"/>
        </a:p>
      </dgm:t>
    </dgm:pt>
    <dgm:pt modelId="{DAB69672-EE34-47E4-B359-07315735310B}">
      <dgm:prSet phldrT="[Text]" custT="1"/>
      <dgm:spPr/>
      <dgm:t>
        <a:bodyPr/>
        <a:lstStyle/>
        <a:p>
          <a:r>
            <a:rPr lang="id-ID" sz="1300" dirty="0" smtClean="0">
              <a:solidFill>
                <a:schemeClr val="tx1"/>
              </a:solidFill>
              <a:latin typeface="Arial Unicode MS" pitchFamily="34" charset="-128"/>
              <a:ea typeface="Arial Unicode MS" pitchFamily="34" charset="-128"/>
              <a:cs typeface="Arial Unicode MS" pitchFamily="34" charset="-128"/>
            </a:rPr>
            <a:t>Mengevaluasi keselarasan hasil penilaian</a:t>
          </a:r>
          <a:endParaRPr lang="id-ID" sz="1300" dirty="0">
            <a:solidFill>
              <a:schemeClr val="tx1"/>
            </a:solidFill>
            <a:latin typeface="Arial Unicode MS" pitchFamily="34" charset="-128"/>
            <a:ea typeface="Arial Unicode MS" pitchFamily="34" charset="-128"/>
            <a:cs typeface="Arial Unicode MS" pitchFamily="34" charset="-128"/>
          </a:endParaRPr>
        </a:p>
      </dgm:t>
    </dgm:pt>
    <dgm:pt modelId="{21190E29-3D27-4B13-BC2D-087607422CB1}" type="parTrans" cxnId="{BA0100E6-DFE7-4CED-A6C5-98CD989731CB}">
      <dgm:prSet/>
      <dgm:spPr/>
      <dgm:t>
        <a:bodyPr/>
        <a:lstStyle/>
        <a:p>
          <a:endParaRPr lang="id-ID"/>
        </a:p>
      </dgm:t>
    </dgm:pt>
    <dgm:pt modelId="{531F8BA6-ACEF-4977-ACB5-6483152F4088}" type="sibTrans" cxnId="{BA0100E6-DFE7-4CED-A6C5-98CD989731CB}">
      <dgm:prSet/>
      <dgm:spPr/>
      <dgm:t>
        <a:bodyPr/>
        <a:lstStyle/>
        <a:p>
          <a:endParaRPr lang="id-ID"/>
        </a:p>
      </dgm:t>
    </dgm:pt>
    <dgm:pt modelId="{B3D3E1C0-9E8D-4250-820D-5768355B4297}">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id-ID" b="1" dirty="0" smtClean="0">
              <a:solidFill>
                <a:schemeClr val="tx1"/>
              </a:solidFill>
              <a:latin typeface="Arial Unicode MS" pitchFamily="34" charset="-128"/>
              <a:ea typeface="Arial Unicode MS" pitchFamily="34" charset="-128"/>
              <a:cs typeface="Arial Unicode MS" pitchFamily="34" charset="-128"/>
            </a:rPr>
            <a:t>Tim PAK MI</a:t>
          </a:r>
          <a:endParaRPr lang="id-ID" b="1" dirty="0">
            <a:solidFill>
              <a:schemeClr val="tx1"/>
            </a:solidFill>
            <a:latin typeface="Arial Unicode MS" pitchFamily="34" charset="-128"/>
            <a:ea typeface="Arial Unicode MS" pitchFamily="34" charset="-128"/>
            <a:cs typeface="Arial Unicode MS" pitchFamily="34" charset="-128"/>
          </a:endParaRPr>
        </a:p>
      </dgm:t>
    </dgm:pt>
    <dgm:pt modelId="{573CAA71-8200-4B77-A9DD-3C3880E75632}" type="parTrans" cxnId="{F8AFA044-56A4-4F5B-8525-427E1FCA011C}">
      <dgm:prSet/>
      <dgm:spPr/>
      <dgm:t>
        <a:bodyPr/>
        <a:lstStyle/>
        <a:p>
          <a:endParaRPr lang="id-ID"/>
        </a:p>
      </dgm:t>
    </dgm:pt>
    <dgm:pt modelId="{A1B41E87-71CB-40A4-8B72-591C8E854E78}" type="sibTrans" cxnId="{F8AFA044-56A4-4F5B-8525-427E1FCA011C}">
      <dgm:prSet/>
      <dgm:spPr/>
      <dgm:t>
        <a:bodyPr/>
        <a:lstStyle/>
        <a:p>
          <a:endParaRPr lang="id-ID"/>
        </a:p>
      </dgm:t>
    </dgm:pt>
    <dgm:pt modelId="{9E8EE06A-0753-4C5D-AA2A-96BE11C0F077}">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id-ID" dirty="0" smtClean="0">
              <a:solidFill>
                <a:schemeClr val="tx1"/>
              </a:solidFill>
              <a:latin typeface="Arial Unicode MS" pitchFamily="34" charset="-128"/>
              <a:ea typeface="Arial Unicode MS" pitchFamily="34" charset="-128"/>
              <a:cs typeface="Arial Unicode MS" pitchFamily="34" charset="-128"/>
            </a:rPr>
            <a:t>Kab/Kota bagi PPT Pratama untuk Angka Kredit Manggala </a:t>
          </a:r>
          <a:r>
            <a:rPr lang="nn-NO" dirty="0" smtClean="0">
              <a:solidFill>
                <a:schemeClr val="tx1"/>
              </a:solidFill>
              <a:latin typeface="Arial Unicode MS" pitchFamily="34" charset="-128"/>
              <a:ea typeface="Arial Unicode MS" pitchFamily="34" charset="-128"/>
              <a:cs typeface="Arial Unicode MS" pitchFamily="34" charset="-128"/>
            </a:rPr>
            <a:t>Informatika Ahli Pertama dan</a:t>
          </a:r>
          <a:r>
            <a:rPr lang="id-ID" dirty="0" smtClean="0">
              <a:solidFill>
                <a:schemeClr val="tx1"/>
              </a:solidFill>
              <a:latin typeface="Arial Unicode MS" pitchFamily="34" charset="-128"/>
              <a:ea typeface="Arial Unicode MS" pitchFamily="34" charset="-128"/>
              <a:cs typeface="Arial Unicode MS" pitchFamily="34" charset="-128"/>
            </a:rPr>
            <a:t> Ahli Muda di lingkungan Pemerintah DaerahKabupaten/Kota</a:t>
          </a:r>
          <a:endParaRPr lang="id-ID" dirty="0">
            <a:solidFill>
              <a:schemeClr val="tx1"/>
            </a:solidFill>
            <a:latin typeface="Arial Unicode MS" pitchFamily="34" charset="-128"/>
            <a:ea typeface="Arial Unicode MS" pitchFamily="34" charset="-128"/>
            <a:cs typeface="Arial Unicode MS" pitchFamily="34" charset="-128"/>
          </a:endParaRPr>
        </a:p>
      </dgm:t>
    </dgm:pt>
    <dgm:pt modelId="{D9505C77-874D-4155-9F35-B6947DF40A4D}" type="parTrans" cxnId="{CB297FFD-D7CF-4EB1-8F30-C2B145A1D640}">
      <dgm:prSet/>
      <dgm:spPr/>
      <dgm:t>
        <a:bodyPr/>
        <a:lstStyle/>
        <a:p>
          <a:endParaRPr lang="id-ID"/>
        </a:p>
      </dgm:t>
    </dgm:pt>
    <dgm:pt modelId="{2B8F1D4D-0B36-40A2-B835-29991758CAAE}" type="sibTrans" cxnId="{CB297FFD-D7CF-4EB1-8F30-C2B145A1D640}">
      <dgm:prSet/>
      <dgm:spPr/>
      <dgm:t>
        <a:bodyPr/>
        <a:lstStyle/>
        <a:p>
          <a:endParaRPr lang="id-ID"/>
        </a:p>
      </dgm:t>
    </dgm:pt>
    <dgm:pt modelId="{18D35389-2A30-4EBB-A348-726CF42AAE2F}">
      <dgm:prSet phldrT="[Text]" custT="1">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id-ID" sz="1800" b="1" dirty="0" smtClean="0">
              <a:solidFill>
                <a:schemeClr val="tx1"/>
              </a:solidFill>
              <a:latin typeface="Arial Unicode MS" pitchFamily="34" charset="-128"/>
              <a:ea typeface="Arial Unicode MS" pitchFamily="34" charset="-128"/>
              <a:cs typeface="Arial Unicode MS" pitchFamily="34" charset="-128"/>
            </a:rPr>
            <a:t>Tim PAK Sandiman</a:t>
          </a:r>
          <a:endParaRPr lang="id-ID" sz="1800" b="1" dirty="0">
            <a:solidFill>
              <a:schemeClr val="tx1"/>
            </a:solidFill>
            <a:latin typeface="Arial Unicode MS" pitchFamily="34" charset="-128"/>
            <a:ea typeface="Arial Unicode MS" pitchFamily="34" charset="-128"/>
            <a:cs typeface="Arial Unicode MS" pitchFamily="34" charset="-128"/>
          </a:endParaRPr>
        </a:p>
      </dgm:t>
    </dgm:pt>
    <dgm:pt modelId="{72DEC39A-3A27-4E3D-9975-5424E707A804}" type="parTrans" cxnId="{A93434C3-CDA6-4AB4-B5A4-0771AC3623B5}">
      <dgm:prSet/>
      <dgm:spPr/>
      <dgm:t>
        <a:bodyPr/>
        <a:lstStyle/>
        <a:p>
          <a:endParaRPr lang="id-ID"/>
        </a:p>
      </dgm:t>
    </dgm:pt>
    <dgm:pt modelId="{DA865A8B-E020-4B17-8D58-7F962CDE6095}" type="sibTrans" cxnId="{A93434C3-CDA6-4AB4-B5A4-0771AC3623B5}">
      <dgm:prSet/>
      <dgm:spPr/>
      <dgm:t>
        <a:bodyPr/>
        <a:lstStyle/>
        <a:p>
          <a:endParaRPr lang="id-ID"/>
        </a:p>
      </dgm:t>
    </dgm:pt>
    <dgm:pt modelId="{CDAA2AFC-73B7-45D7-8E62-8F00E5BEEA58}">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id-ID" sz="1200" dirty="0" smtClean="0">
              <a:solidFill>
                <a:schemeClr val="tx1"/>
              </a:solidFill>
              <a:latin typeface="Arial Unicode MS" pitchFamily="34" charset="-128"/>
              <a:ea typeface="Arial Unicode MS" pitchFamily="34" charset="-128"/>
              <a:cs typeface="Arial Unicode MS" pitchFamily="34" charset="-128"/>
            </a:rPr>
            <a:t>Provinsi bagi PPT Madya yang membidangi Kepegawaian untuk Angka Kredit Sandiman Kategori Keterampilan, Sandiman Ahli Pertama dan /Ahli </a:t>
          </a:r>
          <a:r>
            <a:rPr lang="it-IT" sz="1200" dirty="0" smtClean="0">
              <a:solidFill>
                <a:schemeClr val="tx1"/>
              </a:solidFill>
              <a:latin typeface="Arial Unicode MS" pitchFamily="34" charset="-128"/>
              <a:ea typeface="Arial Unicode MS" pitchFamily="34" charset="-128"/>
              <a:cs typeface="Arial Unicode MS" pitchFamily="34" charset="-128"/>
            </a:rPr>
            <a:t>Muda</a:t>
          </a:r>
          <a:r>
            <a:rPr lang="id-ID" sz="1200" dirty="0" smtClean="0">
              <a:solidFill>
                <a:schemeClr val="tx1"/>
              </a:solidFill>
              <a:latin typeface="Arial Unicode MS" pitchFamily="34" charset="-128"/>
              <a:ea typeface="Arial Unicode MS" pitchFamily="34" charset="-128"/>
              <a:cs typeface="Arial Unicode MS" pitchFamily="34" charset="-128"/>
            </a:rPr>
            <a:t> </a:t>
          </a:r>
          <a:r>
            <a:rPr lang="it-IT" sz="1200" dirty="0" smtClean="0">
              <a:solidFill>
                <a:schemeClr val="tx1"/>
              </a:solidFill>
              <a:latin typeface="Arial Unicode MS" pitchFamily="34" charset="-128"/>
              <a:ea typeface="Arial Unicode MS" pitchFamily="34" charset="-128"/>
              <a:cs typeface="Arial Unicode MS" pitchFamily="34" charset="-128"/>
            </a:rPr>
            <a:t>di lingkungan Pemerintah Provinsi</a:t>
          </a:r>
          <a:endParaRPr lang="id-ID" sz="1200" dirty="0">
            <a:solidFill>
              <a:schemeClr val="tx1"/>
            </a:solidFill>
            <a:latin typeface="Arial Unicode MS" pitchFamily="34" charset="-128"/>
            <a:ea typeface="Arial Unicode MS" pitchFamily="34" charset="-128"/>
            <a:cs typeface="Arial Unicode MS" pitchFamily="34" charset="-128"/>
          </a:endParaRPr>
        </a:p>
      </dgm:t>
    </dgm:pt>
    <dgm:pt modelId="{E27DE2FC-79D1-4750-99D5-6A6E113CE912}" type="parTrans" cxnId="{33157D8C-982D-4C45-B421-D6AA404A1C68}">
      <dgm:prSet/>
      <dgm:spPr/>
      <dgm:t>
        <a:bodyPr/>
        <a:lstStyle/>
        <a:p>
          <a:endParaRPr lang="id-ID"/>
        </a:p>
      </dgm:t>
    </dgm:pt>
    <dgm:pt modelId="{93B0A98C-670A-42F4-9A7F-A4DE7CFE0B85}" type="sibTrans" cxnId="{33157D8C-982D-4C45-B421-D6AA404A1C68}">
      <dgm:prSet/>
      <dgm:spPr/>
      <dgm:t>
        <a:bodyPr/>
        <a:lstStyle/>
        <a:p>
          <a:endParaRPr lang="id-ID"/>
        </a:p>
      </dgm:t>
    </dgm:pt>
    <dgm:pt modelId="{F2DACCC6-8829-4945-99B5-1FCBE2973A6D}">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id-ID" sz="1200" dirty="0" smtClean="0">
              <a:solidFill>
                <a:schemeClr val="tx1"/>
              </a:solidFill>
              <a:latin typeface="Arial Unicode MS" pitchFamily="34" charset="-128"/>
              <a:ea typeface="Arial Unicode MS" pitchFamily="34" charset="-128"/>
              <a:cs typeface="Arial Unicode MS" pitchFamily="34" charset="-128"/>
            </a:rPr>
            <a:t>Tim Penilai Kabupaten/Kota bagi PPT Pratama yang membidangi Kepegawaian untuk Angka Kredit Sandiman Kategori Keterampilan, Sandiman Ahli Pertama dan Sandiman Ahli Muda/Muda di lingkungan Pemerintah Kabupaten/Kota</a:t>
          </a:r>
          <a:endParaRPr lang="id-ID" sz="1200" dirty="0">
            <a:solidFill>
              <a:schemeClr val="tx1"/>
            </a:solidFill>
            <a:latin typeface="Arial Unicode MS" pitchFamily="34" charset="-128"/>
            <a:ea typeface="Arial Unicode MS" pitchFamily="34" charset="-128"/>
            <a:cs typeface="Arial Unicode MS" pitchFamily="34" charset="-128"/>
          </a:endParaRPr>
        </a:p>
      </dgm:t>
    </dgm:pt>
    <dgm:pt modelId="{DC656DA6-C954-4614-A478-1E4C62A20635}" type="parTrans" cxnId="{F4EE2DF2-85ED-47BD-B6A1-F4A715B30C97}">
      <dgm:prSet/>
      <dgm:spPr/>
      <dgm:t>
        <a:bodyPr/>
        <a:lstStyle/>
        <a:p>
          <a:endParaRPr lang="id-ID"/>
        </a:p>
      </dgm:t>
    </dgm:pt>
    <dgm:pt modelId="{5F508637-E5E3-41E5-B9AE-8872382F60D7}" type="sibTrans" cxnId="{F4EE2DF2-85ED-47BD-B6A1-F4A715B30C97}">
      <dgm:prSet/>
      <dgm:spPr/>
      <dgm:t>
        <a:bodyPr/>
        <a:lstStyle/>
        <a:p>
          <a:endParaRPr lang="id-ID"/>
        </a:p>
      </dgm:t>
    </dgm:pt>
    <dgm:pt modelId="{299672F7-0C21-4D5F-8F06-E27B394DF775}">
      <dgm:prSet custT="1"/>
      <dgm:spPr/>
      <dgm:t>
        <a:bodyPr/>
        <a:lstStyle/>
        <a:p>
          <a:r>
            <a:rPr lang="id-ID" sz="1300" dirty="0" smtClean="0">
              <a:solidFill>
                <a:schemeClr val="tx1"/>
              </a:solidFill>
              <a:latin typeface="Arial Unicode MS" pitchFamily="34" charset="-128"/>
              <a:ea typeface="Arial Unicode MS" pitchFamily="34" charset="-128"/>
              <a:cs typeface="Arial Unicode MS" pitchFamily="34" charset="-128"/>
            </a:rPr>
            <a:t>Memberikan penilaian</a:t>
          </a:r>
          <a:endParaRPr lang="id-ID" sz="1300" dirty="0">
            <a:solidFill>
              <a:schemeClr val="tx1"/>
            </a:solidFill>
            <a:latin typeface="Arial Unicode MS" pitchFamily="34" charset="-128"/>
            <a:ea typeface="Arial Unicode MS" pitchFamily="34" charset="-128"/>
            <a:cs typeface="Arial Unicode MS" pitchFamily="34" charset="-128"/>
          </a:endParaRPr>
        </a:p>
      </dgm:t>
    </dgm:pt>
    <dgm:pt modelId="{BDEC159F-DE59-48DD-8698-D71854E5A19B}" type="parTrans" cxnId="{1143E0DC-7623-4A32-B2E0-AF187AAD58B9}">
      <dgm:prSet/>
      <dgm:spPr/>
      <dgm:t>
        <a:bodyPr/>
        <a:lstStyle/>
        <a:p>
          <a:endParaRPr lang="id-ID"/>
        </a:p>
      </dgm:t>
    </dgm:pt>
    <dgm:pt modelId="{E712AB0F-069A-463B-BBF9-79140F4494D3}" type="sibTrans" cxnId="{1143E0DC-7623-4A32-B2E0-AF187AAD58B9}">
      <dgm:prSet/>
      <dgm:spPr/>
      <dgm:t>
        <a:bodyPr/>
        <a:lstStyle/>
        <a:p>
          <a:endParaRPr lang="id-ID"/>
        </a:p>
      </dgm:t>
    </dgm:pt>
    <dgm:pt modelId="{760638A2-7736-4616-B27B-9A7183067E65}">
      <dgm:prSet custT="1"/>
      <dgm:spPr/>
      <dgm:t>
        <a:bodyPr/>
        <a:lstStyle/>
        <a:p>
          <a:r>
            <a:rPr lang="id-ID" sz="1300" dirty="0" smtClean="0">
              <a:solidFill>
                <a:schemeClr val="tx1"/>
              </a:solidFill>
              <a:latin typeface="Arial Unicode MS" pitchFamily="34" charset="-128"/>
              <a:ea typeface="Arial Unicode MS" pitchFamily="34" charset="-128"/>
              <a:cs typeface="Arial Unicode MS" pitchFamily="34" charset="-128"/>
            </a:rPr>
            <a:t>Memberikan rekomendasi penilaian</a:t>
          </a:r>
          <a:endParaRPr lang="id-ID" sz="1300" dirty="0">
            <a:solidFill>
              <a:schemeClr val="tx1"/>
            </a:solidFill>
            <a:latin typeface="Arial Unicode MS" pitchFamily="34" charset="-128"/>
            <a:ea typeface="Arial Unicode MS" pitchFamily="34" charset="-128"/>
            <a:cs typeface="Arial Unicode MS" pitchFamily="34" charset="-128"/>
          </a:endParaRPr>
        </a:p>
      </dgm:t>
    </dgm:pt>
    <dgm:pt modelId="{BD93A1FF-6359-452B-ADD2-EB44720E7C13}" type="parTrans" cxnId="{04097C7D-B44C-486D-8E9A-3AD820EFC455}">
      <dgm:prSet/>
      <dgm:spPr/>
      <dgm:t>
        <a:bodyPr/>
        <a:lstStyle/>
        <a:p>
          <a:endParaRPr lang="id-ID"/>
        </a:p>
      </dgm:t>
    </dgm:pt>
    <dgm:pt modelId="{40D13687-D80D-45C4-8172-911CFA856AD8}" type="sibTrans" cxnId="{04097C7D-B44C-486D-8E9A-3AD820EFC455}">
      <dgm:prSet/>
      <dgm:spPr/>
      <dgm:t>
        <a:bodyPr/>
        <a:lstStyle/>
        <a:p>
          <a:endParaRPr lang="id-ID"/>
        </a:p>
      </dgm:t>
    </dgm:pt>
    <dgm:pt modelId="{8D4B2E1F-4122-4084-8307-B987CADE01EC}">
      <dgm:prSet custT="1"/>
      <dgm:spPr/>
      <dgm:t>
        <a:bodyPr/>
        <a:lstStyle/>
        <a:p>
          <a:r>
            <a:rPr lang="id-ID" sz="1300" dirty="0" smtClean="0">
              <a:solidFill>
                <a:schemeClr val="tx1"/>
              </a:solidFill>
              <a:latin typeface="Arial Unicode MS" pitchFamily="34" charset="-128"/>
              <a:ea typeface="Arial Unicode MS" pitchFamily="34" charset="-128"/>
              <a:cs typeface="Arial Unicode MS" pitchFamily="34" charset="-128"/>
            </a:rPr>
            <a:t>Memberikan rekomendasi uji kompetensi</a:t>
          </a:r>
          <a:endParaRPr lang="id-ID" sz="1300" dirty="0">
            <a:solidFill>
              <a:schemeClr val="tx1"/>
            </a:solidFill>
            <a:latin typeface="Arial Unicode MS" pitchFamily="34" charset="-128"/>
            <a:ea typeface="Arial Unicode MS" pitchFamily="34" charset="-128"/>
            <a:cs typeface="Arial Unicode MS" pitchFamily="34" charset="-128"/>
          </a:endParaRPr>
        </a:p>
      </dgm:t>
    </dgm:pt>
    <dgm:pt modelId="{0034EE2E-8A7C-4780-8A13-3C703B160666}" type="parTrans" cxnId="{9BDE7090-7862-41F1-81E3-16B6AD9A4AA5}">
      <dgm:prSet/>
      <dgm:spPr/>
      <dgm:t>
        <a:bodyPr/>
        <a:lstStyle/>
        <a:p>
          <a:endParaRPr lang="id-ID"/>
        </a:p>
      </dgm:t>
    </dgm:pt>
    <dgm:pt modelId="{E4A57836-B286-4DED-A697-186C95239EDD}" type="sibTrans" cxnId="{9BDE7090-7862-41F1-81E3-16B6AD9A4AA5}">
      <dgm:prSet/>
      <dgm:spPr/>
      <dgm:t>
        <a:bodyPr/>
        <a:lstStyle/>
        <a:p>
          <a:endParaRPr lang="id-ID"/>
        </a:p>
      </dgm:t>
    </dgm:pt>
    <dgm:pt modelId="{4587EE84-238E-4B11-8917-2BB790337C41}">
      <dgm:prSet custT="1"/>
      <dgm:spPr/>
      <dgm:t>
        <a:bodyPr/>
        <a:lstStyle/>
        <a:p>
          <a:r>
            <a:rPr lang="id-ID" sz="1300" dirty="0" smtClean="0">
              <a:solidFill>
                <a:schemeClr val="tx1"/>
              </a:solidFill>
              <a:latin typeface="Arial Unicode MS" pitchFamily="34" charset="-128"/>
              <a:ea typeface="Arial Unicode MS" pitchFamily="34" charset="-128"/>
              <a:cs typeface="Arial Unicode MS" pitchFamily="34" charset="-128"/>
            </a:rPr>
            <a:t>Pemantauan hasil penilaian</a:t>
          </a:r>
          <a:endParaRPr lang="id-ID" sz="1300" dirty="0">
            <a:solidFill>
              <a:schemeClr val="tx1"/>
            </a:solidFill>
            <a:latin typeface="Arial Unicode MS" pitchFamily="34" charset="-128"/>
            <a:ea typeface="Arial Unicode MS" pitchFamily="34" charset="-128"/>
            <a:cs typeface="Arial Unicode MS" pitchFamily="34" charset="-128"/>
          </a:endParaRPr>
        </a:p>
      </dgm:t>
    </dgm:pt>
    <dgm:pt modelId="{7A42C406-2D5E-4FAA-9C8D-BDEC4969B15D}" type="parTrans" cxnId="{EE380CC7-DA0D-4F61-9118-B0AC0B25FB53}">
      <dgm:prSet/>
      <dgm:spPr/>
      <dgm:t>
        <a:bodyPr/>
        <a:lstStyle/>
        <a:p>
          <a:endParaRPr lang="id-ID"/>
        </a:p>
      </dgm:t>
    </dgm:pt>
    <dgm:pt modelId="{F17D4ADC-2DD1-46EB-9440-FE8199333C5D}" type="sibTrans" cxnId="{EE380CC7-DA0D-4F61-9118-B0AC0B25FB53}">
      <dgm:prSet/>
      <dgm:spPr/>
      <dgm:t>
        <a:bodyPr/>
        <a:lstStyle/>
        <a:p>
          <a:endParaRPr lang="id-ID"/>
        </a:p>
      </dgm:t>
    </dgm:pt>
    <dgm:pt modelId="{FEBB7D4D-620E-4AFD-BF65-088B463C15FF}">
      <dgm:prSet custT="1"/>
      <dgm:spPr/>
      <dgm:t>
        <a:bodyPr/>
        <a:lstStyle/>
        <a:p>
          <a:r>
            <a:rPr lang="id-ID" sz="1300" dirty="0" smtClean="0">
              <a:solidFill>
                <a:schemeClr val="tx1"/>
              </a:solidFill>
              <a:latin typeface="Arial Unicode MS" pitchFamily="34" charset="-128"/>
              <a:ea typeface="Arial Unicode MS" pitchFamily="34" charset="-128"/>
              <a:cs typeface="Arial Unicode MS" pitchFamily="34" charset="-128"/>
            </a:rPr>
            <a:t>Pertimbangan penilaian SKP</a:t>
          </a:r>
          <a:endParaRPr lang="id-ID" sz="1300" dirty="0">
            <a:solidFill>
              <a:schemeClr val="tx1"/>
            </a:solidFill>
            <a:latin typeface="Arial Unicode MS" pitchFamily="34" charset="-128"/>
            <a:ea typeface="Arial Unicode MS" pitchFamily="34" charset="-128"/>
            <a:cs typeface="Arial Unicode MS" pitchFamily="34" charset="-128"/>
          </a:endParaRPr>
        </a:p>
      </dgm:t>
    </dgm:pt>
    <dgm:pt modelId="{36011740-65CB-4C10-B9A6-CFC6AB1D2364}" type="parTrans" cxnId="{07C90DDF-9776-4BBC-A8F4-DF4E89D2BD20}">
      <dgm:prSet/>
      <dgm:spPr/>
      <dgm:t>
        <a:bodyPr/>
        <a:lstStyle/>
        <a:p>
          <a:endParaRPr lang="id-ID"/>
        </a:p>
      </dgm:t>
    </dgm:pt>
    <dgm:pt modelId="{97FA9D86-FDB6-4277-B86E-F58617B44027}" type="sibTrans" cxnId="{07C90DDF-9776-4BBC-A8F4-DF4E89D2BD20}">
      <dgm:prSet/>
      <dgm:spPr/>
      <dgm:t>
        <a:bodyPr/>
        <a:lstStyle/>
        <a:p>
          <a:endParaRPr lang="id-ID"/>
        </a:p>
      </dgm:t>
    </dgm:pt>
    <dgm:pt modelId="{70CA6CD4-9126-4D95-9A49-49C238AB1782}">
      <dgm:prSet custT="1"/>
      <dgm:spPr/>
      <dgm:t>
        <a:bodyPr/>
        <a:lstStyle/>
        <a:p>
          <a:r>
            <a:rPr lang="id-ID" sz="1300" dirty="0" smtClean="0">
              <a:solidFill>
                <a:schemeClr val="tx1"/>
              </a:solidFill>
              <a:latin typeface="Arial Unicode MS" pitchFamily="34" charset="-128"/>
              <a:ea typeface="Arial Unicode MS" pitchFamily="34" charset="-128"/>
              <a:cs typeface="Arial Unicode MS" pitchFamily="34" charset="-128"/>
            </a:rPr>
            <a:t>Pertimbangan ke Pyb (pengembangan, pengangkatan, pemberian tunjangan dan sanksi, mutasi, keikutsertaan Pejabat fungsional dlm diklat </a:t>
          </a:r>
          <a:endParaRPr lang="id-ID" sz="1300" dirty="0">
            <a:solidFill>
              <a:schemeClr val="tx1"/>
            </a:solidFill>
            <a:latin typeface="Arial Unicode MS" pitchFamily="34" charset="-128"/>
            <a:ea typeface="Arial Unicode MS" pitchFamily="34" charset="-128"/>
            <a:cs typeface="Arial Unicode MS" pitchFamily="34" charset="-128"/>
          </a:endParaRPr>
        </a:p>
      </dgm:t>
    </dgm:pt>
    <dgm:pt modelId="{06CBA901-2685-40B0-A95E-55B2291B7FC3}" type="parTrans" cxnId="{873CC2BA-1B54-4B25-8526-C7E7B912B89D}">
      <dgm:prSet/>
      <dgm:spPr/>
      <dgm:t>
        <a:bodyPr/>
        <a:lstStyle/>
        <a:p>
          <a:endParaRPr lang="id-ID"/>
        </a:p>
      </dgm:t>
    </dgm:pt>
    <dgm:pt modelId="{224C6520-6DD4-4057-9ADE-16217B31B41B}" type="sibTrans" cxnId="{873CC2BA-1B54-4B25-8526-C7E7B912B89D}">
      <dgm:prSet/>
      <dgm:spPr/>
      <dgm:t>
        <a:bodyPr/>
        <a:lstStyle/>
        <a:p>
          <a:endParaRPr lang="id-ID"/>
        </a:p>
      </dgm:t>
    </dgm:pt>
    <dgm:pt modelId="{6963D02A-E106-45BD-B1D3-66DE2F263A30}">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id-ID" dirty="0" smtClean="0">
              <a:solidFill>
                <a:schemeClr val="tx1"/>
              </a:solidFill>
              <a:latin typeface="Arial Unicode MS" pitchFamily="34" charset="-128"/>
              <a:ea typeface="Arial Unicode MS" pitchFamily="34" charset="-128"/>
              <a:cs typeface="Arial Unicode MS" pitchFamily="34" charset="-128"/>
            </a:rPr>
            <a:t>Provinsi bagi PPT Pratama yang membidangi kepegawaian untuk Angka Kredit Manggala Informatika Ahli Pertama dan Ahli Muda di lingkungan Pemerintah Daerah Provinsi</a:t>
          </a:r>
          <a:endParaRPr lang="id-ID" dirty="0">
            <a:solidFill>
              <a:schemeClr val="tx1"/>
            </a:solidFill>
            <a:latin typeface="Arial Unicode MS" pitchFamily="34" charset="-128"/>
            <a:ea typeface="Arial Unicode MS" pitchFamily="34" charset="-128"/>
            <a:cs typeface="Arial Unicode MS" pitchFamily="34" charset="-128"/>
          </a:endParaRPr>
        </a:p>
      </dgm:t>
    </dgm:pt>
    <dgm:pt modelId="{68811B0B-460A-416B-BE08-F814F99141A2}" type="sibTrans" cxnId="{46C736AC-AEDB-4E61-85E2-318A6B0D78B8}">
      <dgm:prSet/>
      <dgm:spPr/>
      <dgm:t>
        <a:bodyPr/>
        <a:lstStyle/>
        <a:p>
          <a:endParaRPr lang="id-ID"/>
        </a:p>
      </dgm:t>
    </dgm:pt>
    <dgm:pt modelId="{7BBAAF1E-69DF-4C09-8167-6DB4A206BA15}" type="parTrans" cxnId="{46C736AC-AEDB-4E61-85E2-318A6B0D78B8}">
      <dgm:prSet/>
      <dgm:spPr/>
      <dgm:t>
        <a:bodyPr/>
        <a:lstStyle/>
        <a:p>
          <a:endParaRPr lang="id-ID"/>
        </a:p>
      </dgm:t>
    </dgm:pt>
    <dgm:pt modelId="{F6D60779-3E7B-48A9-8B42-4F08F2EBB4A4}" type="pres">
      <dgm:prSet presAssocID="{19CE45F4-D2F6-4563-98FB-916CF3B4CF2A}" presName="Name0" presStyleCnt="0">
        <dgm:presLayoutVars>
          <dgm:dir/>
          <dgm:resizeHandles val="exact"/>
        </dgm:presLayoutVars>
      </dgm:prSet>
      <dgm:spPr/>
    </dgm:pt>
    <dgm:pt modelId="{602D2B2C-BC5C-443C-9D50-ABD820791533}" type="pres">
      <dgm:prSet presAssocID="{C73BBC5D-1B03-4F7F-AAE5-4C730380169D}" presName="node" presStyleLbl="node1" presStyleIdx="0" presStyleCnt="3">
        <dgm:presLayoutVars>
          <dgm:bulletEnabled val="1"/>
        </dgm:presLayoutVars>
      </dgm:prSet>
      <dgm:spPr/>
      <dgm:t>
        <a:bodyPr/>
        <a:lstStyle/>
        <a:p>
          <a:endParaRPr lang="id-ID"/>
        </a:p>
      </dgm:t>
    </dgm:pt>
    <dgm:pt modelId="{53C5141C-61B6-4B6F-8788-E1A375F8CE37}" type="pres">
      <dgm:prSet presAssocID="{13916522-1B38-4024-A3DE-147B469D8CAB}" presName="sibTrans" presStyleCnt="0"/>
      <dgm:spPr/>
    </dgm:pt>
    <dgm:pt modelId="{9C6E1E23-C2AB-47B4-A5A8-C8C0A44FFC01}" type="pres">
      <dgm:prSet presAssocID="{B3D3E1C0-9E8D-4250-820D-5768355B4297}" presName="node" presStyleLbl="node1" presStyleIdx="1" presStyleCnt="3">
        <dgm:presLayoutVars>
          <dgm:bulletEnabled val="1"/>
        </dgm:presLayoutVars>
      </dgm:prSet>
      <dgm:spPr/>
      <dgm:t>
        <a:bodyPr/>
        <a:lstStyle/>
        <a:p>
          <a:endParaRPr lang="id-ID"/>
        </a:p>
      </dgm:t>
    </dgm:pt>
    <dgm:pt modelId="{D31BE657-1D27-4D12-9343-D943F58192EA}" type="pres">
      <dgm:prSet presAssocID="{A1B41E87-71CB-40A4-8B72-591C8E854E78}" presName="sibTrans" presStyleCnt="0"/>
      <dgm:spPr/>
    </dgm:pt>
    <dgm:pt modelId="{0700755B-5962-42E0-ACE7-49994BCD3965}" type="pres">
      <dgm:prSet presAssocID="{18D35389-2A30-4EBB-A348-726CF42AAE2F}" presName="node" presStyleLbl="node1" presStyleIdx="2" presStyleCnt="3" custLinFactNeighborX="21026" custLinFactNeighborY="-2885">
        <dgm:presLayoutVars>
          <dgm:bulletEnabled val="1"/>
        </dgm:presLayoutVars>
      </dgm:prSet>
      <dgm:spPr/>
      <dgm:t>
        <a:bodyPr/>
        <a:lstStyle/>
        <a:p>
          <a:endParaRPr lang="id-ID"/>
        </a:p>
      </dgm:t>
    </dgm:pt>
  </dgm:ptLst>
  <dgm:cxnLst>
    <dgm:cxn modelId="{CC7E8E49-F805-4ECA-BCF8-64D72FD90656}" type="presOf" srcId="{9E8EE06A-0753-4C5D-AA2A-96BE11C0F077}" destId="{9C6E1E23-C2AB-47B4-A5A8-C8C0A44FFC01}" srcOrd="0" destOrd="2" presId="urn:microsoft.com/office/officeart/2005/8/layout/hList6"/>
    <dgm:cxn modelId="{B333AEA0-CB19-480B-8322-6572F9038FEC}" srcId="{19CE45F4-D2F6-4563-98FB-916CF3B4CF2A}" destId="{C73BBC5D-1B03-4F7F-AAE5-4C730380169D}" srcOrd="0" destOrd="0" parTransId="{1CD3EBB6-92A3-497E-8193-69C5BCD78E7E}" sibTransId="{13916522-1B38-4024-A3DE-147B469D8CAB}"/>
    <dgm:cxn modelId="{5185B71D-D68D-418B-8815-C6E8260819C7}" type="presOf" srcId="{DAB69672-EE34-47E4-B359-07315735310B}" destId="{602D2B2C-BC5C-443C-9D50-ABD820791533}" srcOrd="0" destOrd="1" presId="urn:microsoft.com/office/officeart/2005/8/layout/hList6"/>
    <dgm:cxn modelId="{BEF02820-8D17-41B1-B470-6F6699F9DDA8}" type="presOf" srcId="{CDAA2AFC-73B7-45D7-8E62-8F00E5BEEA58}" destId="{0700755B-5962-42E0-ACE7-49994BCD3965}" srcOrd="0" destOrd="1" presId="urn:microsoft.com/office/officeart/2005/8/layout/hList6"/>
    <dgm:cxn modelId="{CB297FFD-D7CF-4EB1-8F30-C2B145A1D640}" srcId="{B3D3E1C0-9E8D-4250-820D-5768355B4297}" destId="{9E8EE06A-0753-4C5D-AA2A-96BE11C0F077}" srcOrd="1" destOrd="0" parTransId="{D9505C77-874D-4155-9F35-B6947DF40A4D}" sibTransId="{2B8F1D4D-0B36-40A2-B835-29991758CAAE}"/>
    <dgm:cxn modelId="{F4EE2DF2-85ED-47BD-B6A1-F4A715B30C97}" srcId="{18D35389-2A30-4EBB-A348-726CF42AAE2F}" destId="{F2DACCC6-8829-4945-99B5-1FCBE2973A6D}" srcOrd="1" destOrd="0" parTransId="{DC656DA6-C954-4614-A478-1E4C62A20635}" sibTransId="{5F508637-E5E3-41E5-B9AE-8872382F60D7}"/>
    <dgm:cxn modelId="{E037DEEA-EA73-41D2-B611-1CDCA1D2B0E2}" type="presOf" srcId="{8D4B2E1F-4122-4084-8307-B987CADE01EC}" destId="{602D2B2C-BC5C-443C-9D50-ABD820791533}" srcOrd="0" destOrd="4" presId="urn:microsoft.com/office/officeart/2005/8/layout/hList6"/>
    <dgm:cxn modelId="{A02F4F70-1AE2-43B6-A420-E4FAABE30DB7}" type="presOf" srcId="{760638A2-7736-4616-B27B-9A7183067E65}" destId="{602D2B2C-BC5C-443C-9D50-ABD820791533}" srcOrd="0" destOrd="3" presId="urn:microsoft.com/office/officeart/2005/8/layout/hList6"/>
    <dgm:cxn modelId="{AA6A652B-D7C3-4E30-867D-0361AFECC966}" type="presOf" srcId="{6963D02A-E106-45BD-B1D3-66DE2F263A30}" destId="{9C6E1E23-C2AB-47B4-A5A8-C8C0A44FFC01}" srcOrd="0" destOrd="1" presId="urn:microsoft.com/office/officeart/2005/8/layout/hList6"/>
    <dgm:cxn modelId="{7784A2E8-E0C5-4815-9297-A32467DD7ADB}" type="presOf" srcId="{C73BBC5D-1B03-4F7F-AAE5-4C730380169D}" destId="{602D2B2C-BC5C-443C-9D50-ABD820791533}" srcOrd="0" destOrd="0" presId="urn:microsoft.com/office/officeart/2005/8/layout/hList6"/>
    <dgm:cxn modelId="{BA0100E6-DFE7-4CED-A6C5-98CD989731CB}" srcId="{C73BBC5D-1B03-4F7F-AAE5-4C730380169D}" destId="{DAB69672-EE34-47E4-B359-07315735310B}" srcOrd="0" destOrd="0" parTransId="{21190E29-3D27-4B13-BC2D-087607422CB1}" sibTransId="{531F8BA6-ACEF-4977-ACB5-6483152F4088}"/>
    <dgm:cxn modelId="{07C90DDF-9776-4BBC-A8F4-DF4E89D2BD20}" srcId="{C73BBC5D-1B03-4F7F-AAE5-4C730380169D}" destId="{FEBB7D4D-620E-4AFD-BF65-088B463C15FF}" srcOrd="5" destOrd="0" parTransId="{36011740-65CB-4C10-B9A6-CFC6AB1D2364}" sibTransId="{97FA9D86-FDB6-4277-B86E-F58617B44027}"/>
    <dgm:cxn modelId="{33157D8C-982D-4C45-B421-D6AA404A1C68}" srcId="{18D35389-2A30-4EBB-A348-726CF42AAE2F}" destId="{CDAA2AFC-73B7-45D7-8E62-8F00E5BEEA58}" srcOrd="0" destOrd="0" parTransId="{E27DE2FC-79D1-4750-99D5-6A6E113CE912}" sibTransId="{93B0A98C-670A-42F4-9A7F-A4DE7CFE0B85}"/>
    <dgm:cxn modelId="{74EB1A3B-2460-4F21-BC09-B0E82A125D6B}" type="presOf" srcId="{70CA6CD4-9126-4D95-9A49-49C238AB1782}" destId="{602D2B2C-BC5C-443C-9D50-ABD820791533}" srcOrd="0" destOrd="7" presId="urn:microsoft.com/office/officeart/2005/8/layout/hList6"/>
    <dgm:cxn modelId="{63C4E901-B0EC-4707-8D08-1F714C878259}" type="presOf" srcId="{4587EE84-238E-4B11-8917-2BB790337C41}" destId="{602D2B2C-BC5C-443C-9D50-ABD820791533}" srcOrd="0" destOrd="5" presId="urn:microsoft.com/office/officeart/2005/8/layout/hList6"/>
    <dgm:cxn modelId="{63763442-67B2-4893-A670-EA00848CB5A6}" type="presOf" srcId="{19CE45F4-D2F6-4563-98FB-916CF3B4CF2A}" destId="{F6D60779-3E7B-48A9-8B42-4F08F2EBB4A4}" srcOrd="0" destOrd="0" presId="urn:microsoft.com/office/officeart/2005/8/layout/hList6"/>
    <dgm:cxn modelId="{A7E88570-2A5B-405E-BD1D-7321D0862648}" type="presOf" srcId="{FEBB7D4D-620E-4AFD-BF65-088B463C15FF}" destId="{602D2B2C-BC5C-443C-9D50-ABD820791533}" srcOrd="0" destOrd="6" presId="urn:microsoft.com/office/officeart/2005/8/layout/hList6"/>
    <dgm:cxn modelId="{DEBF2FB0-4617-4697-A16C-AA75A948A540}" type="presOf" srcId="{299672F7-0C21-4D5F-8F06-E27B394DF775}" destId="{602D2B2C-BC5C-443C-9D50-ABD820791533}" srcOrd="0" destOrd="2" presId="urn:microsoft.com/office/officeart/2005/8/layout/hList6"/>
    <dgm:cxn modelId="{9EF45A6E-C3FF-4E66-9DFD-D06E6C12819D}" type="presOf" srcId="{B3D3E1C0-9E8D-4250-820D-5768355B4297}" destId="{9C6E1E23-C2AB-47B4-A5A8-C8C0A44FFC01}" srcOrd="0" destOrd="0" presId="urn:microsoft.com/office/officeart/2005/8/layout/hList6"/>
    <dgm:cxn modelId="{1143E0DC-7623-4A32-B2E0-AF187AAD58B9}" srcId="{C73BBC5D-1B03-4F7F-AAE5-4C730380169D}" destId="{299672F7-0C21-4D5F-8F06-E27B394DF775}" srcOrd="1" destOrd="0" parTransId="{BDEC159F-DE59-48DD-8698-D71854E5A19B}" sibTransId="{E712AB0F-069A-463B-BBF9-79140F4494D3}"/>
    <dgm:cxn modelId="{A93434C3-CDA6-4AB4-B5A4-0771AC3623B5}" srcId="{19CE45F4-D2F6-4563-98FB-916CF3B4CF2A}" destId="{18D35389-2A30-4EBB-A348-726CF42AAE2F}" srcOrd="2" destOrd="0" parTransId="{72DEC39A-3A27-4E3D-9975-5424E707A804}" sibTransId="{DA865A8B-E020-4B17-8D58-7F962CDE6095}"/>
    <dgm:cxn modelId="{04097C7D-B44C-486D-8E9A-3AD820EFC455}" srcId="{C73BBC5D-1B03-4F7F-AAE5-4C730380169D}" destId="{760638A2-7736-4616-B27B-9A7183067E65}" srcOrd="2" destOrd="0" parTransId="{BD93A1FF-6359-452B-ADD2-EB44720E7C13}" sibTransId="{40D13687-D80D-45C4-8172-911CFA856AD8}"/>
    <dgm:cxn modelId="{F4695F14-D1BD-415E-85E7-730BB41E9666}" type="presOf" srcId="{F2DACCC6-8829-4945-99B5-1FCBE2973A6D}" destId="{0700755B-5962-42E0-ACE7-49994BCD3965}" srcOrd="0" destOrd="2" presId="urn:microsoft.com/office/officeart/2005/8/layout/hList6"/>
    <dgm:cxn modelId="{46C736AC-AEDB-4E61-85E2-318A6B0D78B8}" srcId="{B3D3E1C0-9E8D-4250-820D-5768355B4297}" destId="{6963D02A-E106-45BD-B1D3-66DE2F263A30}" srcOrd="0" destOrd="0" parTransId="{7BBAAF1E-69DF-4C09-8167-6DB4A206BA15}" sibTransId="{68811B0B-460A-416B-BE08-F814F99141A2}"/>
    <dgm:cxn modelId="{3B409F2B-EE45-4441-BCB9-4447AD3C89DA}" type="presOf" srcId="{18D35389-2A30-4EBB-A348-726CF42AAE2F}" destId="{0700755B-5962-42E0-ACE7-49994BCD3965}" srcOrd="0" destOrd="0" presId="urn:microsoft.com/office/officeart/2005/8/layout/hList6"/>
    <dgm:cxn modelId="{F8AFA044-56A4-4F5B-8525-427E1FCA011C}" srcId="{19CE45F4-D2F6-4563-98FB-916CF3B4CF2A}" destId="{B3D3E1C0-9E8D-4250-820D-5768355B4297}" srcOrd="1" destOrd="0" parTransId="{573CAA71-8200-4B77-A9DD-3C3880E75632}" sibTransId="{A1B41E87-71CB-40A4-8B72-591C8E854E78}"/>
    <dgm:cxn modelId="{EE380CC7-DA0D-4F61-9118-B0AC0B25FB53}" srcId="{C73BBC5D-1B03-4F7F-AAE5-4C730380169D}" destId="{4587EE84-238E-4B11-8917-2BB790337C41}" srcOrd="4" destOrd="0" parTransId="{7A42C406-2D5E-4FAA-9C8D-BDEC4969B15D}" sibTransId="{F17D4ADC-2DD1-46EB-9440-FE8199333C5D}"/>
    <dgm:cxn modelId="{9BDE7090-7862-41F1-81E3-16B6AD9A4AA5}" srcId="{C73BBC5D-1B03-4F7F-AAE5-4C730380169D}" destId="{8D4B2E1F-4122-4084-8307-B987CADE01EC}" srcOrd="3" destOrd="0" parTransId="{0034EE2E-8A7C-4780-8A13-3C703B160666}" sibTransId="{E4A57836-B286-4DED-A697-186C95239EDD}"/>
    <dgm:cxn modelId="{873CC2BA-1B54-4B25-8526-C7E7B912B89D}" srcId="{C73BBC5D-1B03-4F7F-AAE5-4C730380169D}" destId="{70CA6CD4-9126-4D95-9A49-49C238AB1782}" srcOrd="6" destOrd="0" parTransId="{06CBA901-2685-40B0-A95E-55B2291B7FC3}" sibTransId="{224C6520-6DD4-4057-9ADE-16217B31B41B}"/>
    <dgm:cxn modelId="{EE235E36-DF17-4181-A74F-B9FB2DFBE701}" type="presParOf" srcId="{F6D60779-3E7B-48A9-8B42-4F08F2EBB4A4}" destId="{602D2B2C-BC5C-443C-9D50-ABD820791533}" srcOrd="0" destOrd="0" presId="urn:microsoft.com/office/officeart/2005/8/layout/hList6"/>
    <dgm:cxn modelId="{265D143E-332E-497C-8D30-C51175AA813F}" type="presParOf" srcId="{F6D60779-3E7B-48A9-8B42-4F08F2EBB4A4}" destId="{53C5141C-61B6-4B6F-8788-E1A375F8CE37}" srcOrd="1" destOrd="0" presId="urn:microsoft.com/office/officeart/2005/8/layout/hList6"/>
    <dgm:cxn modelId="{38323449-609D-4236-9F6E-E236C7EB4E68}" type="presParOf" srcId="{F6D60779-3E7B-48A9-8B42-4F08F2EBB4A4}" destId="{9C6E1E23-C2AB-47B4-A5A8-C8C0A44FFC01}" srcOrd="2" destOrd="0" presId="urn:microsoft.com/office/officeart/2005/8/layout/hList6"/>
    <dgm:cxn modelId="{1EC7F64E-1FDA-4E59-B47D-E1E36E8D02A0}" type="presParOf" srcId="{F6D60779-3E7B-48A9-8B42-4F08F2EBB4A4}" destId="{D31BE657-1D27-4D12-9343-D943F58192EA}" srcOrd="3" destOrd="0" presId="urn:microsoft.com/office/officeart/2005/8/layout/hList6"/>
    <dgm:cxn modelId="{093F1B82-08E1-4167-B716-4715E384B5D0}" type="presParOf" srcId="{F6D60779-3E7B-48A9-8B42-4F08F2EBB4A4}" destId="{0700755B-5962-42E0-ACE7-49994BCD3965}"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9CE45F4-D2F6-4563-98FB-916CF3B4CF2A}"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id-ID"/>
        </a:p>
      </dgm:t>
    </dgm:pt>
    <dgm:pt modelId="{C73BBC5D-1B03-4F7F-AAE5-4C730380169D}">
      <dgm:prSet phldrT="[Text]" custT="1"/>
      <dgm:spPr/>
      <dgm:t>
        <a:bodyPr/>
        <a:lstStyle/>
        <a:p>
          <a:r>
            <a:rPr lang="id-ID" sz="2000" b="1" dirty="0" smtClean="0">
              <a:solidFill>
                <a:schemeClr val="tx1"/>
              </a:solidFill>
              <a:latin typeface="Arial Unicode MS" pitchFamily="34" charset="-128"/>
              <a:ea typeface="Arial Unicode MS" pitchFamily="34" charset="-128"/>
              <a:cs typeface="Arial Unicode MS" pitchFamily="34" charset="-128"/>
            </a:rPr>
            <a:t>Pejabat Penetap</a:t>
          </a:r>
          <a:endParaRPr lang="id-ID" sz="2000" b="1" dirty="0">
            <a:solidFill>
              <a:schemeClr val="tx1"/>
            </a:solidFill>
            <a:latin typeface="Arial Unicode MS" pitchFamily="34" charset="-128"/>
            <a:ea typeface="Arial Unicode MS" pitchFamily="34" charset="-128"/>
            <a:cs typeface="Arial Unicode MS" pitchFamily="34" charset="-128"/>
          </a:endParaRPr>
        </a:p>
      </dgm:t>
    </dgm:pt>
    <dgm:pt modelId="{1CD3EBB6-92A3-497E-8193-69C5BCD78E7E}" type="parTrans" cxnId="{B333AEA0-CB19-480B-8322-6572F9038FEC}">
      <dgm:prSet/>
      <dgm:spPr/>
      <dgm:t>
        <a:bodyPr/>
        <a:lstStyle/>
        <a:p>
          <a:endParaRPr lang="id-ID"/>
        </a:p>
      </dgm:t>
    </dgm:pt>
    <dgm:pt modelId="{13916522-1B38-4024-A3DE-147B469D8CAB}" type="sibTrans" cxnId="{B333AEA0-CB19-480B-8322-6572F9038FEC}">
      <dgm:prSet/>
      <dgm:spPr/>
      <dgm:t>
        <a:bodyPr/>
        <a:lstStyle/>
        <a:p>
          <a:endParaRPr lang="id-ID"/>
        </a:p>
      </dgm:t>
    </dgm:pt>
    <dgm:pt modelId="{DAB69672-EE34-47E4-B359-07315735310B}">
      <dgm:prSet phldrT="[Text]" custT="1"/>
      <dgm:spPr/>
      <dgm:t>
        <a:bodyPr/>
        <a:lstStyle/>
        <a:p>
          <a:r>
            <a:rPr lang="id-ID" sz="1300" dirty="0" smtClean="0">
              <a:solidFill>
                <a:schemeClr val="tx1"/>
              </a:solidFill>
              <a:latin typeface="Arial Unicode MS" pitchFamily="34" charset="-128"/>
              <a:ea typeface="Arial Unicode MS" pitchFamily="34" charset="-128"/>
              <a:cs typeface="Arial Unicode MS" pitchFamily="34" charset="-128"/>
            </a:rPr>
            <a:t>Pejabat Pimpinan Tinggi Pratama yang membidangi kepegawaian untuk Angka Kredit Manggala Informatika </a:t>
          </a:r>
          <a:r>
            <a:rPr lang="it-IT" sz="1300" dirty="0" smtClean="0">
              <a:solidFill>
                <a:schemeClr val="tx1"/>
              </a:solidFill>
              <a:latin typeface="Arial Unicode MS" pitchFamily="34" charset="-128"/>
              <a:ea typeface="Arial Unicode MS" pitchFamily="34" charset="-128"/>
              <a:cs typeface="Arial Unicode MS" pitchFamily="34" charset="-128"/>
            </a:rPr>
            <a:t>Ahli Pertama dan </a:t>
          </a:r>
          <a:r>
            <a:rPr lang="id-ID" sz="1300" dirty="0" smtClean="0">
              <a:solidFill>
                <a:schemeClr val="tx1"/>
              </a:solidFill>
              <a:latin typeface="Arial Unicode MS" pitchFamily="34" charset="-128"/>
              <a:ea typeface="Arial Unicode MS" pitchFamily="34" charset="-128"/>
              <a:cs typeface="Arial Unicode MS" pitchFamily="34" charset="-128"/>
            </a:rPr>
            <a:t>Ahli Muda </a:t>
          </a:r>
          <a:r>
            <a:rPr lang="it-IT" sz="1300" dirty="0" smtClean="0">
              <a:solidFill>
                <a:schemeClr val="tx1"/>
              </a:solidFill>
              <a:latin typeface="Arial Unicode MS" pitchFamily="34" charset="-128"/>
              <a:ea typeface="Arial Unicode MS" pitchFamily="34" charset="-128"/>
              <a:cs typeface="Arial Unicode MS" pitchFamily="34" charset="-128"/>
            </a:rPr>
            <a:t>di</a:t>
          </a:r>
          <a:r>
            <a:rPr lang="id-ID" sz="1300" dirty="0" smtClean="0">
              <a:solidFill>
                <a:schemeClr val="tx1"/>
              </a:solidFill>
              <a:latin typeface="Arial Unicode MS" pitchFamily="34" charset="-128"/>
              <a:ea typeface="Arial Unicode MS" pitchFamily="34" charset="-128"/>
              <a:cs typeface="Arial Unicode MS" pitchFamily="34" charset="-128"/>
            </a:rPr>
            <a:t> Instansi Daerah</a:t>
          </a:r>
          <a:endParaRPr lang="id-ID" sz="1300" dirty="0">
            <a:solidFill>
              <a:schemeClr val="tx1"/>
            </a:solidFill>
            <a:latin typeface="Arial Unicode MS" pitchFamily="34" charset="-128"/>
            <a:ea typeface="Arial Unicode MS" pitchFamily="34" charset="-128"/>
            <a:cs typeface="Arial Unicode MS" pitchFamily="34" charset="-128"/>
          </a:endParaRPr>
        </a:p>
      </dgm:t>
    </dgm:pt>
    <dgm:pt modelId="{21190E29-3D27-4B13-BC2D-087607422CB1}" type="parTrans" cxnId="{BA0100E6-DFE7-4CED-A6C5-98CD989731CB}">
      <dgm:prSet/>
      <dgm:spPr/>
      <dgm:t>
        <a:bodyPr/>
        <a:lstStyle/>
        <a:p>
          <a:endParaRPr lang="id-ID"/>
        </a:p>
      </dgm:t>
    </dgm:pt>
    <dgm:pt modelId="{531F8BA6-ACEF-4977-ACB5-6483152F4088}" type="sibTrans" cxnId="{BA0100E6-DFE7-4CED-A6C5-98CD989731CB}">
      <dgm:prSet/>
      <dgm:spPr/>
      <dgm:t>
        <a:bodyPr/>
        <a:lstStyle/>
        <a:p>
          <a:endParaRPr lang="id-ID"/>
        </a:p>
      </dgm:t>
    </dgm:pt>
    <dgm:pt modelId="{B3D3E1C0-9E8D-4250-820D-5768355B4297}">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id-ID" sz="1400" b="1" dirty="0" smtClean="0">
              <a:solidFill>
                <a:schemeClr val="tx1"/>
              </a:solidFill>
              <a:latin typeface="Arial Unicode MS" pitchFamily="34" charset="-128"/>
              <a:ea typeface="Arial Unicode MS" pitchFamily="34" charset="-128"/>
              <a:cs typeface="Arial Unicode MS" pitchFamily="34" charset="-128"/>
            </a:rPr>
            <a:t>Pembentukan</a:t>
          </a:r>
          <a:endParaRPr lang="id-ID" sz="1400" b="1" dirty="0">
            <a:solidFill>
              <a:schemeClr val="tx1"/>
            </a:solidFill>
            <a:latin typeface="Arial Unicode MS" pitchFamily="34" charset="-128"/>
            <a:ea typeface="Arial Unicode MS" pitchFamily="34" charset="-128"/>
            <a:cs typeface="Arial Unicode MS" pitchFamily="34" charset="-128"/>
          </a:endParaRPr>
        </a:p>
      </dgm:t>
    </dgm:pt>
    <dgm:pt modelId="{573CAA71-8200-4B77-A9DD-3C3880E75632}" type="parTrans" cxnId="{F8AFA044-56A4-4F5B-8525-427E1FCA011C}">
      <dgm:prSet/>
      <dgm:spPr/>
      <dgm:t>
        <a:bodyPr/>
        <a:lstStyle/>
        <a:p>
          <a:endParaRPr lang="id-ID"/>
        </a:p>
      </dgm:t>
    </dgm:pt>
    <dgm:pt modelId="{A1B41E87-71CB-40A4-8B72-591C8E854E78}" type="sibTrans" cxnId="{F8AFA044-56A4-4F5B-8525-427E1FCA011C}">
      <dgm:prSet/>
      <dgm:spPr/>
      <dgm:t>
        <a:bodyPr/>
        <a:lstStyle/>
        <a:p>
          <a:endParaRPr lang="id-ID"/>
        </a:p>
      </dgm:t>
    </dgm:pt>
    <dgm:pt modelId="{18D35389-2A30-4EBB-A348-726CF42AAE2F}">
      <dgm:prSet phldrT="[Text]" custT="1">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id-ID" sz="1800" b="1" dirty="0" smtClean="0">
              <a:solidFill>
                <a:schemeClr val="tx1"/>
              </a:solidFill>
              <a:latin typeface="Arial Unicode MS" pitchFamily="34" charset="-128"/>
              <a:ea typeface="Arial Unicode MS" pitchFamily="34" charset="-128"/>
              <a:cs typeface="Arial Unicode MS" pitchFamily="34" charset="-128"/>
            </a:rPr>
            <a:t>Catatan :</a:t>
          </a:r>
          <a:endParaRPr lang="id-ID" sz="1800" b="1" dirty="0">
            <a:solidFill>
              <a:schemeClr val="tx1"/>
            </a:solidFill>
            <a:latin typeface="Arial Unicode MS" pitchFamily="34" charset="-128"/>
            <a:ea typeface="Arial Unicode MS" pitchFamily="34" charset="-128"/>
            <a:cs typeface="Arial Unicode MS" pitchFamily="34" charset="-128"/>
          </a:endParaRPr>
        </a:p>
      </dgm:t>
    </dgm:pt>
    <dgm:pt modelId="{72DEC39A-3A27-4E3D-9975-5424E707A804}" type="parTrans" cxnId="{A93434C3-CDA6-4AB4-B5A4-0771AC3623B5}">
      <dgm:prSet/>
      <dgm:spPr/>
      <dgm:t>
        <a:bodyPr/>
        <a:lstStyle/>
        <a:p>
          <a:endParaRPr lang="id-ID"/>
        </a:p>
      </dgm:t>
    </dgm:pt>
    <dgm:pt modelId="{DA865A8B-E020-4B17-8D58-7F962CDE6095}" type="sibTrans" cxnId="{A93434C3-CDA6-4AB4-B5A4-0771AC3623B5}">
      <dgm:prSet/>
      <dgm:spPr/>
      <dgm:t>
        <a:bodyPr/>
        <a:lstStyle/>
        <a:p>
          <a:endParaRPr lang="id-ID"/>
        </a:p>
      </dgm:t>
    </dgm:pt>
    <dgm:pt modelId="{CDAA2AFC-73B7-45D7-8E62-8F00E5BEEA58}">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id-ID" sz="1200" dirty="0" smtClean="0">
              <a:solidFill>
                <a:schemeClr val="tx1"/>
              </a:solidFill>
              <a:latin typeface="Arial Unicode MS" pitchFamily="34" charset="-128"/>
              <a:ea typeface="Arial Unicode MS" pitchFamily="34" charset="-128"/>
              <a:cs typeface="Arial Unicode MS" pitchFamily="34" charset="-128"/>
            </a:rPr>
            <a:t>Dalam hal Instansi Pemerintah belum membentuk Tim </a:t>
          </a:r>
          <a:r>
            <a:rPr lang="fi-FI" sz="1200" dirty="0" smtClean="0">
              <a:solidFill>
                <a:schemeClr val="tx1"/>
              </a:solidFill>
              <a:latin typeface="Arial Unicode MS" pitchFamily="34" charset="-128"/>
              <a:ea typeface="Arial Unicode MS" pitchFamily="34" charset="-128"/>
              <a:cs typeface="Arial Unicode MS" pitchFamily="34" charset="-128"/>
            </a:rPr>
            <a:t>Penilai, Penilaian Angka Kredit dapat dilaksanakan oleh</a:t>
          </a:r>
          <a:r>
            <a:rPr lang="id-ID" sz="1200" dirty="0" smtClean="0">
              <a:solidFill>
                <a:schemeClr val="tx1"/>
              </a:solidFill>
              <a:latin typeface="Arial Unicode MS" pitchFamily="34" charset="-128"/>
              <a:ea typeface="Arial Unicode MS" pitchFamily="34" charset="-128"/>
              <a:cs typeface="Arial Unicode MS" pitchFamily="34" charset="-128"/>
            </a:rPr>
            <a:t> </a:t>
          </a:r>
          <a:r>
            <a:rPr lang="fi-FI" sz="1200" dirty="0" smtClean="0">
              <a:solidFill>
                <a:schemeClr val="tx1"/>
              </a:solidFill>
              <a:latin typeface="Arial Unicode MS" pitchFamily="34" charset="-128"/>
              <a:ea typeface="Arial Unicode MS" pitchFamily="34" charset="-128"/>
              <a:cs typeface="Arial Unicode MS" pitchFamily="34" charset="-128"/>
            </a:rPr>
            <a:t>Tim Penilai pada Instansi Pemerintah lain terdekat atau</a:t>
          </a:r>
          <a:r>
            <a:rPr lang="id-ID" sz="1200" dirty="0" smtClean="0">
              <a:solidFill>
                <a:schemeClr val="tx1"/>
              </a:solidFill>
              <a:latin typeface="Arial Unicode MS" pitchFamily="34" charset="-128"/>
              <a:ea typeface="Arial Unicode MS" pitchFamily="34" charset="-128"/>
              <a:cs typeface="Arial Unicode MS" pitchFamily="34" charset="-128"/>
            </a:rPr>
            <a:t> instansi pembina</a:t>
          </a:r>
          <a:endParaRPr lang="id-ID" sz="1200" dirty="0">
            <a:solidFill>
              <a:schemeClr val="tx1"/>
            </a:solidFill>
            <a:latin typeface="Arial Unicode MS" pitchFamily="34" charset="-128"/>
            <a:ea typeface="Arial Unicode MS" pitchFamily="34" charset="-128"/>
            <a:cs typeface="Arial Unicode MS" pitchFamily="34" charset="-128"/>
          </a:endParaRPr>
        </a:p>
      </dgm:t>
    </dgm:pt>
    <dgm:pt modelId="{E27DE2FC-79D1-4750-99D5-6A6E113CE912}" type="parTrans" cxnId="{33157D8C-982D-4C45-B421-D6AA404A1C68}">
      <dgm:prSet/>
      <dgm:spPr/>
      <dgm:t>
        <a:bodyPr/>
        <a:lstStyle/>
        <a:p>
          <a:endParaRPr lang="id-ID"/>
        </a:p>
      </dgm:t>
    </dgm:pt>
    <dgm:pt modelId="{93B0A98C-670A-42F4-9A7F-A4DE7CFE0B85}" type="sibTrans" cxnId="{33157D8C-982D-4C45-B421-D6AA404A1C68}">
      <dgm:prSet/>
      <dgm:spPr/>
      <dgm:t>
        <a:bodyPr/>
        <a:lstStyle/>
        <a:p>
          <a:endParaRPr lang="id-ID"/>
        </a:p>
      </dgm:t>
    </dgm:pt>
    <dgm:pt modelId="{6963D02A-E106-45BD-B1D3-66DE2F263A30}">
      <dgm:prSet phldrT="[Tex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id-ID" sz="1200" dirty="0" smtClean="0">
              <a:solidFill>
                <a:schemeClr val="tx1"/>
              </a:solidFill>
              <a:latin typeface="Arial Unicode MS" pitchFamily="34" charset="-128"/>
              <a:ea typeface="Arial Unicode MS" pitchFamily="34" charset="-128"/>
              <a:cs typeface="Arial Unicode MS" pitchFamily="34" charset="-128"/>
            </a:rPr>
            <a:t>JF MI yaitu Pejabat Pimpinan Tinggi Madya yang membidangi kepegawaian untuk Tim Penilai Provinsi Jawa Tengah dan Pejabat Pimpinan Tinggi Pratama yang membidangi kesekretarian untuk Tim Penilai Kabupaten/Kota</a:t>
          </a:r>
          <a:endParaRPr lang="id-ID" sz="1200" dirty="0">
            <a:solidFill>
              <a:schemeClr val="tx1"/>
            </a:solidFill>
            <a:latin typeface="Arial Unicode MS" pitchFamily="34" charset="-128"/>
            <a:ea typeface="Arial Unicode MS" pitchFamily="34" charset="-128"/>
            <a:cs typeface="Arial Unicode MS" pitchFamily="34" charset="-128"/>
          </a:endParaRPr>
        </a:p>
      </dgm:t>
    </dgm:pt>
    <dgm:pt modelId="{68811B0B-460A-416B-BE08-F814F99141A2}" type="sibTrans" cxnId="{46C736AC-AEDB-4E61-85E2-318A6B0D78B8}">
      <dgm:prSet/>
      <dgm:spPr/>
      <dgm:t>
        <a:bodyPr/>
        <a:lstStyle/>
        <a:p>
          <a:endParaRPr lang="id-ID"/>
        </a:p>
      </dgm:t>
    </dgm:pt>
    <dgm:pt modelId="{7BBAAF1E-69DF-4C09-8167-6DB4A206BA15}" type="parTrans" cxnId="{46C736AC-AEDB-4E61-85E2-318A6B0D78B8}">
      <dgm:prSet/>
      <dgm:spPr/>
      <dgm:t>
        <a:bodyPr/>
        <a:lstStyle/>
        <a:p>
          <a:endParaRPr lang="id-ID"/>
        </a:p>
      </dgm:t>
    </dgm:pt>
    <dgm:pt modelId="{36C515BF-F215-4DB1-B844-8CB2FF580D7B}">
      <dgm:prSet phldrT="[Text]" custT="1"/>
      <dgm:spPr/>
      <dgm:t>
        <a:bodyPr/>
        <a:lstStyle/>
        <a:p>
          <a:endParaRPr lang="id-ID" sz="1300" dirty="0">
            <a:solidFill>
              <a:schemeClr val="tx1"/>
            </a:solidFill>
            <a:latin typeface="Arial Unicode MS" pitchFamily="34" charset="-128"/>
            <a:ea typeface="Arial Unicode MS" pitchFamily="34" charset="-128"/>
            <a:cs typeface="Arial Unicode MS" pitchFamily="34" charset="-128"/>
          </a:endParaRPr>
        </a:p>
      </dgm:t>
    </dgm:pt>
    <dgm:pt modelId="{F35085EB-A616-43B9-A228-45DF1E0A991E}" type="parTrans" cxnId="{3A3E3170-37E1-4900-8150-B3BE08F9000A}">
      <dgm:prSet/>
      <dgm:spPr/>
      <dgm:t>
        <a:bodyPr/>
        <a:lstStyle/>
        <a:p>
          <a:endParaRPr lang="id-ID"/>
        </a:p>
      </dgm:t>
    </dgm:pt>
    <dgm:pt modelId="{595C9AE7-F0AF-4E55-93F7-F40C14092303}" type="sibTrans" cxnId="{3A3E3170-37E1-4900-8150-B3BE08F9000A}">
      <dgm:prSet/>
      <dgm:spPr/>
      <dgm:t>
        <a:bodyPr/>
        <a:lstStyle/>
        <a:p>
          <a:endParaRPr lang="id-ID"/>
        </a:p>
      </dgm:t>
    </dgm:pt>
    <dgm:pt modelId="{FA0F2F19-DFB8-494D-B2B0-EB1A73E97787}">
      <dgm:prSet phldrT="[Text]" custT="1"/>
      <dgm:spPr/>
      <dgm:t>
        <a:bodyPr/>
        <a:lstStyle/>
        <a:p>
          <a:r>
            <a:rPr lang="id-ID" sz="1300" dirty="0" smtClean="0">
              <a:solidFill>
                <a:schemeClr val="tx1"/>
              </a:solidFill>
              <a:latin typeface="Arial Unicode MS" pitchFamily="34" charset="-128"/>
              <a:ea typeface="Arial Unicode MS" pitchFamily="34" charset="-128"/>
              <a:cs typeface="Arial Unicode MS" pitchFamily="34" charset="-128"/>
            </a:rPr>
            <a:t>Pejabat Pimpinan Tinggi Pratama yang membidangi kepegawaian pada Instansi Pemerintah untuk </a:t>
          </a:r>
          <a:r>
            <a:rPr lang="fi-FI" sz="1300" dirty="0" smtClean="0">
              <a:solidFill>
                <a:schemeClr val="tx1"/>
              </a:solidFill>
              <a:latin typeface="Arial Unicode MS" pitchFamily="34" charset="-128"/>
              <a:ea typeface="Arial Unicode MS" pitchFamily="34" charset="-128"/>
              <a:cs typeface="Arial Unicode MS" pitchFamily="34" charset="-128"/>
            </a:rPr>
            <a:t>Sandiman Kategori Keterampilan, Sandiman Ahli</a:t>
          </a:r>
          <a:r>
            <a:rPr lang="id-ID" sz="1300" dirty="0" smtClean="0">
              <a:solidFill>
                <a:schemeClr val="tx1"/>
              </a:solidFill>
              <a:latin typeface="Arial Unicode MS" pitchFamily="34" charset="-128"/>
              <a:ea typeface="Arial Unicode MS" pitchFamily="34" charset="-128"/>
              <a:cs typeface="Arial Unicode MS" pitchFamily="34" charset="-128"/>
            </a:rPr>
            <a:t> </a:t>
          </a:r>
          <a:r>
            <a:rPr lang="pt-BR" sz="1300" dirty="0" smtClean="0">
              <a:solidFill>
                <a:schemeClr val="tx1"/>
              </a:solidFill>
              <a:latin typeface="Arial Unicode MS" pitchFamily="34" charset="-128"/>
              <a:ea typeface="Arial Unicode MS" pitchFamily="34" charset="-128"/>
              <a:cs typeface="Arial Unicode MS" pitchFamily="34" charset="-128"/>
            </a:rPr>
            <a:t>Pertama</a:t>
          </a:r>
          <a:r>
            <a:rPr lang="id-ID" sz="1300" dirty="0" smtClean="0">
              <a:solidFill>
                <a:schemeClr val="tx1"/>
              </a:solidFill>
              <a:latin typeface="Arial Unicode MS" pitchFamily="34" charset="-128"/>
              <a:ea typeface="Arial Unicode MS" pitchFamily="34" charset="-128"/>
              <a:cs typeface="Arial Unicode MS" pitchFamily="34" charset="-128"/>
            </a:rPr>
            <a:t> dan Ahli Muda</a:t>
          </a:r>
          <a:endParaRPr lang="id-ID" sz="1300" dirty="0">
            <a:solidFill>
              <a:schemeClr val="tx1"/>
            </a:solidFill>
            <a:latin typeface="Arial Unicode MS" pitchFamily="34" charset="-128"/>
            <a:ea typeface="Arial Unicode MS" pitchFamily="34" charset="-128"/>
            <a:cs typeface="Arial Unicode MS" pitchFamily="34" charset="-128"/>
          </a:endParaRPr>
        </a:p>
      </dgm:t>
    </dgm:pt>
    <dgm:pt modelId="{561A22D6-6121-42A4-8517-C5BC2DAD26A4}" type="parTrans" cxnId="{5BDD3066-4568-489B-A723-F05992BC72E5}">
      <dgm:prSet/>
      <dgm:spPr/>
      <dgm:t>
        <a:bodyPr/>
        <a:lstStyle/>
        <a:p>
          <a:endParaRPr lang="id-ID"/>
        </a:p>
      </dgm:t>
    </dgm:pt>
    <dgm:pt modelId="{3590624E-8026-4BEE-8D96-F95406718ED9}" type="sibTrans" cxnId="{5BDD3066-4568-489B-A723-F05992BC72E5}">
      <dgm:prSet/>
      <dgm:spPr/>
      <dgm:t>
        <a:bodyPr/>
        <a:lstStyle/>
        <a:p>
          <a:endParaRPr lang="id-ID"/>
        </a:p>
      </dgm:t>
    </dgm:pt>
    <dgm:pt modelId="{5258721F-B024-4C19-8F5A-F2DB5ADE9869}">
      <dgm:prSet phldrT="[Tex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id-ID" sz="1200" dirty="0" smtClean="0">
              <a:solidFill>
                <a:schemeClr val="tx1"/>
              </a:solidFill>
              <a:latin typeface="Arial Unicode MS" pitchFamily="34" charset="-128"/>
              <a:ea typeface="Arial Unicode MS" pitchFamily="34" charset="-128"/>
              <a:cs typeface="Arial Unicode MS" pitchFamily="34" charset="-128"/>
            </a:rPr>
            <a:t>Sandiman yaitu Pejabat Pimpinan Tinggi Madya yang membidangi kepegawaian untuk Tim Penilai Instansi dan Tim Penilai Provinsi Jawa Tengah dan Pejabat Pimpinan Tinggi Pratama yang membidangi kepegawaian untuk Tim Penilai Kabupaten/Kota</a:t>
          </a:r>
          <a:endParaRPr lang="id-ID" sz="1200" dirty="0">
            <a:solidFill>
              <a:schemeClr val="tx1"/>
            </a:solidFill>
            <a:latin typeface="Arial Unicode MS" pitchFamily="34" charset="-128"/>
            <a:ea typeface="Arial Unicode MS" pitchFamily="34" charset="-128"/>
            <a:cs typeface="Arial Unicode MS" pitchFamily="34" charset="-128"/>
          </a:endParaRPr>
        </a:p>
      </dgm:t>
    </dgm:pt>
    <dgm:pt modelId="{DE35BA56-86A4-4A97-B030-3B166380821E}" type="parTrans" cxnId="{DB0A43E6-FAEC-423D-981B-745E56ED0A2C}">
      <dgm:prSet/>
      <dgm:spPr/>
      <dgm:t>
        <a:bodyPr/>
        <a:lstStyle/>
        <a:p>
          <a:endParaRPr lang="id-ID"/>
        </a:p>
      </dgm:t>
    </dgm:pt>
    <dgm:pt modelId="{A12FB02B-5AC3-455E-945A-01EB1D0672AF}" type="sibTrans" cxnId="{DB0A43E6-FAEC-423D-981B-745E56ED0A2C}">
      <dgm:prSet/>
      <dgm:spPr/>
      <dgm:t>
        <a:bodyPr/>
        <a:lstStyle/>
        <a:p>
          <a:endParaRPr lang="id-ID"/>
        </a:p>
      </dgm:t>
    </dgm:pt>
    <dgm:pt modelId="{B82357FE-08C3-4585-9DBD-78B4AB59DC80}">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id-ID" sz="1200" dirty="0">
            <a:solidFill>
              <a:schemeClr val="tx1"/>
            </a:solidFill>
            <a:latin typeface="Arial Unicode MS" pitchFamily="34" charset="-128"/>
            <a:ea typeface="Arial Unicode MS" pitchFamily="34" charset="-128"/>
            <a:cs typeface="Arial Unicode MS" pitchFamily="34" charset="-128"/>
          </a:endParaRPr>
        </a:p>
      </dgm:t>
    </dgm:pt>
    <dgm:pt modelId="{DC2B9EC8-469F-4433-BE71-D9F4AF8D15F9}" type="parTrans" cxnId="{A5F5966B-7D59-41D7-BB60-591F3DD5FD04}">
      <dgm:prSet/>
      <dgm:spPr/>
      <dgm:t>
        <a:bodyPr/>
        <a:lstStyle/>
        <a:p>
          <a:endParaRPr lang="id-ID"/>
        </a:p>
      </dgm:t>
    </dgm:pt>
    <dgm:pt modelId="{4F44EDB0-09B4-4F7F-B035-4AD557DAECEF}" type="sibTrans" cxnId="{A5F5966B-7D59-41D7-BB60-591F3DD5FD04}">
      <dgm:prSet/>
      <dgm:spPr/>
      <dgm:t>
        <a:bodyPr/>
        <a:lstStyle/>
        <a:p>
          <a:endParaRPr lang="id-ID"/>
        </a:p>
      </dgm:t>
    </dgm:pt>
    <dgm:pt modelId="{37356918-FAD6-41DF-BD70-E5609D24DF20}">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id-ID" sz="1200" dirty="0" smtClean="0">
              <a:solidFill>
                <a:schemeClr val="tx1"/>
              </a:solidFill>
              <a:latin typeface="Arial Unicode MS" pitchFamily="34" charset="-128"/>
              <a:ea typeface="Arial Unicode MS" pitchFamily="34" charset="-128"/>
              <a:cs typeface="Arial Unicode MS" pitchFamily="34" charset="-128"/>
            </a:rPr>
            <a:t>Tata kerja Tim Penilai dan tata cara penilaian Angka Kredit Jabatan Fungsional Manggala Informatika dan Sandiman ditetapkan oleh </a:t>
          </a:r>
          <a:r>
            <a:rPr lang="sv-SE" sz="1200" dirty="0" smtClean="0">
              <a:solidFill>
                <a:schemeClr val="tx1"/>
              </a:solidFill>
              <a:latin typeface="Arial Unicode MS" pitchFamily="34" charset="-128"/>
              <a:ea typeface="Arial Unicode MS" pitchFamily="34" charset="-128"/>
              <a:cs typeface="Arial Unicode MS" pitchFamily="34" charset="-128"/>
            </a:rPr>
            <a:t>Kepala Badan Siber dan Sandi Negara selaku Pimpinan</a:t>
          </a:r>
          <a:r>
            <a:rPr lang="id-ID" sz="1200" dirty="0" smtClean="0">
              <a:solidFill>
                <a:schemeClr val="tx1"/>
              </a:solidFill>
              <a:latin typeface="Arial Unicode MS" pitchFamily="34" charset="-128"/>
              <a:ea typeface="Arial Unicode MS" pitchFamily="34" charset="-128"/>
              <a:cs typeface="Arial Unicode MS" pitchFamily="34" charset="-128"/>
            </a:rPr>
            <a:t> Instansi Pembina Jabatan Fungsional Manggala Informatika</a:t>
          </a:r>
          <a:endParaRPr lang="id-ID" sz="1200" dirty="0">
            <a:solidFill>
              <a:schemeClr val="tx1"/>
            </a:solidFill>
            <a:latin typeface="Arial Unicode MS" pitchFamily="34" charset="-128"/>
            <a:ea typeface="Arial Unicode MS" pitchFamily="34" charset="-128"/>
            <a:cs typeface="Arial Unicode MS" pitchFamily="34" charset="-128"/>
          </a:endParaRPr>
        </a:p>
      </dgm:t>
    </dgm:pt>
    <dgm:pt modelId="{4CD1BF69-EB74-4371-9F74-1F18249B30BE}" type="parTrans" cxnId="{1856BCD6-D2E6-4B87-9EC9-DB461AB8248B}">
      <dgm:prSet/>
      <dgm:spPr/>
      <dgm:t>
        <a:bodyPr/>
        <a:lstStyle/>
        <a:p>
          <a:endParaRPr lang="id-ID"/>
        </a:p>
      </dgm:t>
    </dgm:pt>
    <dgm:pt modelId="{1779C435-AE21-4798-8848-93B911150361}" type="sibTrans" cxnId="{1856BCD6-D2E6-4B87-9EC9-DB461AB8248B}">
      <dgm:prSet/>
      <dgm:spPr/>
      <dgm:t>
        <a:bodyPr/>
        <a:lstStyle/>
        <a:p>
          <a:endParaRPr lang="id-ID"/>
        </a:p>
      </dgm:t>
    </dgm:pt>
    <dgm:pt modelId="{F6D60779-3E7B-48A9-8B42-4F08F2EBB4A4}" type="pres">
      <dgm:prSet presAssocID="{19CE45F4-D2F6-4563-98FB-916CF3B4CF2A}" presName="Name0" presStyleCnt="0">
        <dgm:presLayoutVars>
          <dgm:dir/>
          <dgm:resizeHandles val="exact"/>
        </dgm:presLayoutVars>
      </dgm:prSet>
      <dgm:spPr/>
    </dgm:pt>
    <dgm:pt modelId="{602D2B2C-BC5C-443C-9D50-ABD820791533}" type="pres">
      <dgm:prSet presAssocID="{C73BBC5D-1B03-4F7F-AAE5-4C730380169D}" presName="node" presStyleLbl="node1" presStyleIdx="0" presStyleCnt="3">
        <dgm:presLayoutVars>
          <dgm:bulletEnabled val="1"/>
        </dgm:presLayoutVars>
      </dgm:prSet>
      <dgm:spPr/>
      <dgm:t>
        <a:bodyPr/>
        <a:lstStyle/>
        <a:p>
          <a:endParaRPr lang="id-ID"/>
        </a:p>
      </dgm:t>
    </dgm:pt>
    <dgm:pt modelId="{53C5141C-61B6-4B6F-8788-E1A375F8CE37}" type="pres">
      <dgm:prSet presAssocID="{13916522-1B38-4024-A3DE-147B469D8CAB}" presName="sibTrans" presStyleCnt="0"/>
      <dgm:spPr/>
    </dgm:pt>
    <dgm:pt modelId="{9C6E1E23-C2AB-47B4-A5A8-C8C0A44FFC01}" type="pres">
      <dgm:prSet presAssocID="{B3D3E1C0-9E8D-4250-820D-5768355B4297}" presName="node" presStyleLbl="node1" presStyleIdx="1" presStyleCnt="3">
        <dgm:presLayoutVars>
          <dgm:bulletEnabled val="1"/>
        </dgm:presLayoutVars>
      </dgm:prSet>
      <dgm:spPr/>
      <dgm:t>
        <a:bodyPr/>
        <a:lstStyle/>
        <a:p>
          <a:endParaRPr lang="id-ID"/>
        </a:p>
      </dgm:t>
    </dgm:pt>
    <dgm:pt modelId="{D31BE657-1D27-4D12-9343-D943F58192EA}" type="pres">
      <dgm:prSet presAssocID="{A1B41E87-71CB-40A4-8B72-591C8E854E78}" presName="sibTrans" presStyleCnt="0"/>
      <dgm:spPr/>
    </dgm:pt>
    <dgm:pt modelId="{0700755B-5962-42E0-ACE7-49994BCD3965}" type="pres">
      <dgm:prSet presAssocID="{18D35389-2A30-4EBB-A348-726CF42AAE2F}" presName="node" presStyleLbl="node1" presStyleIdx="2" presStyleCnt="3" custLinFactNeighborX="21026" custLinFactNeighborY="-2885">
        <dgm:presLayoutVars>
          <dgm:bulletEnabled val="1"/>
        </dgm:presLayoutVars>
      </dgm:prSet>
      <dgm:spPr/>
      <dgm:t>
        <a:bodyPr/>
        <a:lstStyle/>
        <a:p>
          <a:endParaRPr lang="id-ID"/>
        </a:p>
      </dgm:t>
    </dgm:pt>
  </dgm:ptLst>
  <dgm:cxnLst>
    <dgm:cxn modelId="{7D7D6833-0A97-412E-9F3F-340990782849}" type="presOf" srcId="{CDAA2AFC-73B7-45D7-8E62-8F00E5BEEA58}" destId="{0700755B-5962-42E0-ACE7-49994BCD3965}" srcOrd="0" destOrd="1" presId="urn:microsoft.com/office/officeart/2005/8/layout/hList6"/>
    <dgm:cxn modelId="{33157D8C-982D-4C45-B421-D6AA404A1C68}" srcId="{18D35389-2A30-4EBB-A348-726CF42AAE2F}" destId="{CDAA2AFC-73B7-45D7-8E62-8F00E5BEEA58}" srcOrd="0" destOrd="0" parTransId="{E27DE2FC-79D1-4750-99D5-6A6E113CE912}" sibTransId="{93B0A98C-670A-42F4-9A7F-A4DE7CFE0B85}"/>
    <dgm:cxn modelId="{C337C5C6-F244-4BAD-8D27-E5D6D9E54305}" type="presOf" srcId="{19CE45F4-D2F6-4563-98FB-916CF3B4CF2A}" destId="{F6D60779-3E7B-48A9-8B42-4F08F2EBB4A4}" srcOrd="0" destOrd="0" presId="urn:microsoft.com/office/officeart/2005/8/layout/hList6"/>
    <dgm:cxn modelId="{4B5F4E2E-A1BB-4FA2-BDF6-3C52A6DF0931}" type="presOf" srcId="{FA0F2F19-DFB8-494D-B2B0-EB1A73E97787}" destId="{602D2B2C-BC5C-443C-9D50-ABD820791533}" srcOrd="0" destOrd="2" presId="urn:microsoft.com/office/officeart/2005/8/layout/hList6"/>
    <dgm:cxn modelId="{D2A77C1D-3E3A-44B6-AFE3-B648884AFBE2}" type="presOf" srcId="{18D35389-2A30-4EBB-A348-726CF42AAE2F}" destId="{0700755B-5962-42E0-ACE7-49994BCD3965}" srcOrd="0" destOrd="0" presId="urn:microsoft.com/office/officeart/2005/8/layout/hList6"/>
    <dgm:cxn modelId="{5756C98A-5677-47A9-9022-A646AC87E544}" type="presOf" srcId="{B3D3E1C0-9E8D-4250-820D-5768355B4297}" destId="{9C6E1E23-C2AB-47B4-A5A8-C8C0A44FFC01}" srcOrd="0" destOrd="0" presId="urn:microsoft.com/office/officeart/2005/8/layout/hList6"/>
    <dgm:cxn modelId="{B333AEA0-CB19-480B-8322-6572F9038FEC}" srcId="{19CE45F4-D2F6-4563-98FB-916CF3B4CF2A}" destId="{C73BBC5D-1B03-4F7F-AAE5-4C730380169D}" srcOrd="0" destOrd="0" parTransId="{1CD3EBB6-92A3-497E-8193-69C5BCD78E7E}" sibTransId="{13916522-1B38-4024-A3DE-147B469D8CAB}"/>
    <dgm:cxn modelId="{46C736AC-AEDB-4E61-85E2-318A6B0D78B8}" srcId="{B3D3E1C0-9E8D-4250-820D-5768355B4297}" destId="{6963D02A-E106-45BD-B1D3-66DE2F263A30}" srcOrd="0" destOrd="0" parTransId="{7BBAAF1E-69DF-4C09-8167-6DB4A206BA15}" sibTransId="{68811B0B-460A-416B-BE08-F814F99141A2}"/>
    <dgm:cxn modelId="{F8AFA044-56A4-4F5B-8525-427E1FCA011C}" srcId="{19CE45F4-D2F6-4563-98FB-916CF3B4CF2A}" destId="{B3D3E1C0-9E8D-4250-820D-5768355B4297}" srcOrd="1" destOrd="0" parTransId="{573CAA71-8200-4B77-A9DD-3C3880E75632}" sibTransId="{A1B41E87-71CB-40A4-8B72-591C8E854E78}"/>
    <dgm:cxn modelId="{0251F4BD-4065-4F99-A6CB-90335BE044F8}" type="presOf" srcId="{36C515BF-F215-4DB1-B844-8CB2FF580D7B}" destId="{602D2B2C-BC5C-443C-9D50-ABD820791533}" srcOrd="0" destOrd="3" presId="urn:microsoft.com/office/officeart/2005/8/layout/hList6"/>
    <dgm:cxn modelId="{1856BCD6-D2E6-4B87-9EC9-DB461AB8248B}" srcId="{18D35389-2A30-4EBB-A348-726CF42AAE2F}" destId="{37356918-FAD6-41DF-BD70-E5609D24DF20}" srcOrd="1" destOrd="0" parTransId="{4CD1BF69-EB74-4371-9F74-1F18249B30BE}" sibTransId="{1779C435-AE21-4798-8848-93B911150361}"/>
    <dgm:cxn modelId="{A5F5966B-7D59-41D7-BB60-591F3DD5FD04}" srcId="{18D35389-2A30-4EBB-A348-726CF42AAE2F}" destId="{B82357FE-08C3-4585-9DBD-78B4AB59DC80}" srcOrd="2" destOrd="0" parTransId="{DC2B9EC8-469F-4433-BE71-D9F4AF8D15F9}" sibTransId="{4F44EDB0-09B4-4F7F-B035-4AD557DAECEF}"/>
    <dgm:cxn modelId="{BA0100E6-DFE7-4CED-A6C5-98CD989731CB}" srcId="{C73BBC5D-1B03-4F7F-AAE5-4C730380169D}" destId="{DAB69672-EE34-47E4-B359-07315735310B}" srcOrd="0" destOrd="0" parTransId="{21190E29-3D27-4B13-BC2D-087607422CB1}" sibTransId="{531F8BA6-ACEF-4977-ACB5-6483152F4088}"/>
    <dgm:cxn modelId="{F4EBA525-A46D-4AC0-8A83-09325C3CCD41}" type="presOf" srcId="{5258721F-B024-4C19-8F5A-F2DB5ADE9869}" destId="{9C6E1E23-C2AB-47B4-A5A8-C8C0A44FFC01}" srcOrd="0" destOrd="2" presId="urn:microsoft.com/office/officeart/2005/8/layout/hList6"/>
    <dgm:cxn modelId="{A93434C3-CDA6-4AB4-B5A4-0771AC3623B5}" srcId="{19CE45F4-D2F6-4563-98FB-916CF3B4CF2A}" destId="{18D35389-2A30-4EBB-A348-726CF42AAE2F}" srcOrd="2" destOrd="0" parTransId="{72DEC39A-3A27-4E3D-9975-5424E707A804}" sibTransId="{DA865A8B-E020-4B17-8D58-7F962CDE6095}"/>
    <dgm:cxn modelId="{3A3E3170-37E1-4900-8150-B3BE08F9000A}" srcId="{C73BBC5D-1B03-4F7F-AAE5-4C730380169D}" destId="{36C515BF-F215-4DB1-B844-8CB2FF580D7B}" srcOrd="2" destOrd="0" parTransId="{F35085EB-A616-43B9-A228-45DF1E0A991E}" sibTransId="{595C9AE7-F0AF-4E55-93F7-F40C14092303}"/>
    <dgm:cxn modelId="{474536A5-5E5D-477B-933E-E7C976D065AD}" type="presOf" srcId="{C73BBC5D-1B03-4F7F-AAE5-4C730380169D}" destId="{602D2B2C-BC5C-443C-9D50-ABD820791533}" srcOrd="0" destOrd="0" presId="urn:microsoft.com/office/officeart/2005/8/layout/hList6"/>
    <dgm:cxn modelId="{E86AAD0F-D63B-44D2-9F00-62DE0A8B840A}" type="presOf" srcId="{37356918-FAD6-41DF-BD70-E5609D24DF20}" destId="{0700755B-5962-42E0-ACE7-49994BCD3965}" srcOrd="0" destOrd="2" presId="urn:microsoft.com/office/officeart/2005/8/layout/hList6"/>
    <dgm:cxn modelId="{222927B6-3724-45D9-86D2-3B3E10AC13BE}" type="presOf" srcId="{B82357FE-08C3-4585-9DBD-78B4AB59DC80}" destId="{0700755B-5962-42E0-ACE7-49994BCD3965}" srcOrd="0" destOrd="3" presId="urn:microsoft.com/office/officeart/2005/8/layout/hList6"/>
    <dgm:cxn modelId="{F47C0BE7-8C80-4035-AEF7-8CADFC5920B7}" type="presOf" srcId="{6963D02A-E106-45BD-B1D3-66DE2F263A30}" destId="{9C6E1E23-C2AB-47B4-A5A8-C8C0A44FFC01}" srcOrd="0" destOrd="1" presId="urn:microsoft.com/office/officeart/2005/8/layout/hList6"/>
    <dgm:cxn modelId="{5BDD3066-4568-489B-A723-F05992BC72E5}" srcId="{C73BBC5D-1B03-4F7F-AAE5-4C730380169D}" destId="{FA0F2F19-DFB8-494D-B2B0-EB1A73E97787}" srcOrd="1" destOrd="0" parTransId="{561A22D6-6121-42A4-8517-C5BC2DAD26A4}" sibTransId="{3590624E-8026-4BEE-8D96-F95406718ED9}"/>
    <dgm:cxn modelId="{811E0FD4-33F1-4946-A1C0-7CE75EA98378}" type="presOf" srcId="{DAB69672-EE34-47E4-B359-07315735310B}" destId="{602D2B2C-BC5C-443C-9D50-ABD820791533}" srcOrd="0" destOrd="1" presId="urn:microsoft.com/office/officeart/2005/8/layout/hList6"/>
    <dgm:cxn modelId="{DB0A43E6-FAEC-423D-981B-745E56ED0A2C}" srcId="{B3D3E1C0-9E8D-4250-820D-5768355B4297}" destId="{5258721F-B024-4C19-8F5A-F2DB5ADE9869}" srcOrd="1" destOrd="0" parTransId="{DE35BA56-86A4-4A97-B030-3B166380821E}" sibTransId="{A12FB02B-5AC3-455E-945A-01EB1D0672AF}"/>
    <dgm:cxn modelId="{004D9EB0-4711-46EF-957B-10198046985A}" type="presParOf" srcId="{F6D60779-3E7B-48A9-8B42-4F08F2EBB4A4}" destId="{602D2B2C-BC5C-443C-9D50-ABD820791533}" srcOrd="0" destOrd="0" presId="urn:microsoft.com/office/officeart/2005/8/layout/hList6"/>
    <dgm:cxn modelId="{F782DC89-63EE-408D-B384-84D42673FF6A}" type="presParOf" srcId="{F6D60779-3E7B-48A9-8B42-4F08F2EBB4A4}" destId="{53C5141C-61B6-4B6F-8788-E1A375F8CE37}" srcOrd="1" destOrd="0" presId="urn:microsoft.com/office/officeart/2005/8/layout/hList6"/>
    <dgm:cxn modelId="{4ABCB6BA-F5C9-416A-A8A5-682813D6AE5A}" type="presParOf" srcId="{F6D60779-3E7B-48A9-8B42-4F08F2EBB4A4}" destId="{9C6E1E23-C2AB-47B4-A5A8-C8C0A44FFC01}" srcOrd="2" destOrd="0" presId="urn:microsoft.com/office/officeart/2005/8/layout/hList6"/>
    <dgm:cxn modelId="{D479A996-456B-48F9-863D-551B0F32BFC0}" type="presParOf" srcId="{F6D60779-3E7B-48A9-8B42-4F08F2EBB4A4}" destId="{D31BE657-1D27-4D12-9343-D943F58192EA}" srcOrd="3" destOrd="0" presId="urn:microsoft.com/office/officeart/2005/8/layout/hList6"/>
    <dgm:cxn modelId="{99307E0A-9602-4017-8C50-517CFF1B385D}" type="presParOf" srcId="{F6D60779-3E7B-48A9-8B42-4F08F2EBB4A4}" destId="{0700755B-5962-42E0-ACE7-49994BCD3965}"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286B2F-4050-400E-93A5-8F79D6D3C5A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id-ID"/>
        </a:p>
      </dgm:t>
    </dgm:pt>
    <dgm:pt modelId="{7AC1DCE8-B8C7-4035-8AB2-475315E3F7FA}">
      <dgm:prSet phldrT="[Text]">
        <dgm:style>
          <a:lnRef idx="2">
            <a:schemeClr val="accent1">
              <a:shade val="50000"/>
            </a:schemeClr>
          </a:lnRef>
          <a:fillRef idx="1">
            <a:schemeClr val="accent1"/>
          </a:fillRef>
          <a:effectRef idx="0">
            <a:schemeClr val="accent1"/>
          </a:effectRef>
          <a:fontRef idx="minor">
            <a:schemeClr val="lt1"/>
          </a:fontRef>
        </dgm:style>
      </dgm:prSet>
      <dgm:spPr>
        <a:xfrm>
          <a:off x="0" y="759920"/>
          <a:ext cx="2486683" cy="1492010"/>
        </a:xfrm>
        <a:ln/>
      </dgm:spPr>
      <dgm:t>
        <a:bodyPr/>
        <a:lstStyle/>
        <a:p>
          <a:r>
            <a:rPr lang="id-ID" dirty="0" smtClean="0">
              <a:solidFill>
                <a:srgbClr val="000000"/>
              </a:solidFill>
              <a:latin typeface="Arial"/>
              <a:ea typeface="+mn-ea"/>
              <a:cs typeface="+mn-cs"/>
            </a:rPr>
            <a:t>Apabila penghasilan mengalami penurunan tetap dibayarkan sesuai jabatan Administrasinya</a:t>
          </a:r>
          <a:endParaRPr lang="id-ID" dirty="0">
            <a:solidFill>
              <a:srgbClr val="000000"/>
            </a:solidFill>
            <a:latin typeface="Arial"/>
            <a:ea typeface="+mn-ea"/>
            <a:cs typeface="+mn-cs"/>
          </a:endParaRPr>
        </a:p>
      </dgm:t>
    </dgm:pt>
    <dgm:pt modelId="{36C5755C-EC9E-41A8-B040-A0C647C1443B}" type="parTrans" cxnId="{AD89E9C3-E930-44CF-8BF6-04DE5811B91F}">
      <dgm:prSet/>
      <dgm:spPr/>
      <dgm:t>
        <a:bodyPr/>
        <a:lstStyle/>
        <a:p>
          <a:endParaRPr lang="id-ID">
            <a:solidFill>
              <a:schemeClr val="tx1"/>
            </a:solidFill>
          </a:endParaRPr>
        </a:p>
      </dgm:t>
    </dgm:pt>
    <dgm:pt modelId="{3562AD3A-346C-483D-9BCA-27370F76FA3D}" type="sibTrans" cxnId="{AD89E9C3-E930-44CF-8BF6-04DE5811B91F}">
      <dgm:prSet/>
      <dgm:spPr/>
      <dgm:t>
        <a:bodyPr/>
        <a:lstStyle/>
        <a:p>
          <a:endParaRPr lang="id-ID">
            <a:solidFill>
              <a:schemeClr val="tx1"/>
            </a:solidFill>
          </a:endParaRPr>
        </a:p>
      </dgm:t>
    </dgm:pt>
    <dgm:pt modelId="{ED2DAF5B-62C2-4D30-80FC-BBF24502F2A8}">
      <dgm:prSet phldrT="[Text]">
        <dgm:style>
          <a:lnRef idx="2">
            <a:schemeClr val="accent3">
              <a:shade val="50000"/>
            </a:schemeClr>
          </a:lnRef>
          <a:fillRef idx="1">
            <a:schemeClr val="accent3"/>
          </a:fillRef>
          <a:effectRef idx="0">
            <a:schemeClr val="accent3"/>
          </a:effectRef>
          <a:fontRef idx="minor">
            <a:schemeClr val="lt1"/>
          </a:fontRef>
        </dgm:style>
      </dgm:prSet>
      <dgm:spPr>
        <a:xfrm>
          <a:off x="2735351" y="759920"/>
          <a:ext cx="2486683" cy="1492010"/>
        </a:xfrm>
        <a:ln/>
      </dgm:spPr>
      <dgm:t>
        <a:bodyPr/>
        <a:lstStyle/>
        <a:p>
          <a:r>
            <a:rPr lang="id-ID" dirty="0" smtClean="0">
              <a:solidFill>
                <a:srgbClr val="000000"/>
              </a:solidFill>
              <a:latin typeface="Arial"/>
              <a:ea typeface="+mn-ea"/>
              <a:cs typeface="+mn-cs"/>
            </a:rPr>
            <a:t>Apabila tidak mengalami penurunan maka tunjangan Jfnya dibyrkan sesuai tunjangan JFnya</a:t>
          </a:r>
          <a:endParaRPr lang="id-ID" dirty="0">
            <a:solidFill>
              <a:srgbClr val="000000"/>
            </a:solidFill>
            <a:latin typeface="Arial"/>
            <a:ea typeface="+mn-ea"/>
            <a:cs typeface="+mn-cs"/>
          </a:endParaRPr>
        </a:p>
      </dgm:t>
    </dgm:pt>
    <dgm:pt modelId="{B5AAF69E-5D46-479A-8F56-83B547891B5D}" type="parTrans" cxnId="{978371D4-6D9F-4361-8716-CEF828B96CF7}">
      <dgm:prSet/>
      <dgm:spPr/>
      <dgm:t>
        <a:bodyPr/>
        <a:lstStyle/>
        <a:p>
          <a:endParaRPr lang="id-ID">
            <a:solidFill>
              <a:schemeClr val="tx1"/>
            </a:solidFill>
          </a:endParaRPr>
        </a:p>
      </dgm:t>
    </dgm:pt>
    <dgm:pt modelId="{A97DCF82-181D-4F3D-B631-4D7C4078EA2E}" type="sibTrans" cxnId="{978371D4-6D9F-4361-8716-CEF828B96CF7}">
      <dgm:prSet/>
      <dgm:spPr/>
      <dgm:t>
        <a:bodyPr/>
        <a:lstStyle/>
        <a:p>
          <a:endParaRPr lang="id-ID">
            <a:solidFill>
              <a:schemeClr val="tx1"/>
            </a:solidFill>
          </a:endParaRPr>
        </a:p>
      </dgm:t>
    </dgm:pt>
    <dgm:pt modelId="{0447C159-ABBA-4D45-9A56-8AC94E5D3623}">
      <dgm:prSet phldrT="[Text]">
        <dgm:style>
          <a:lnRef idx="1">
            <a:schemeClr val="accent2"/>
          </a:lnRef>
          <a:fillRef idx="2">
            <a:schemeClr val="accent2"/>
          </a:fillRef>
          <a:effectRef idx="1">
            <a:schemeClr val="accent2"/>
          </a:effectRef>
          <a:fontRef idx="minor">
            <a:schemeClr val="dk1"/>
          </a:fontRef>
        </dgm:style>
      </dgm:prSet>
      <dgm:spPr>
        <a:xfrm>
          <a:off x="5470703" y="759920"/>
          <a:ext cx="2486683" cy="1492010"/>
        </a:xfrm>
        <a:ln/>
      </dgm:spPr>
      <dgm:t>
        <a:bodyPr/>
        <a:lstStyle/>
        <a:p>
          <a:r>
            <a:rPr lang="id-ID" dirty="0" smtClean="0">
              <a:solidFill>
                <a:srgbClr val="000000"/>
              </a:solidFill>
              <a:latin typeface="Arial"/>
              <a:ea typeface="+mn-ea"/>
              <a:cs typeface="+mn-cs"/>
            </a:rPr>
            <a:t>Penghasilan diberikan sejak dilantik dalam JF penyetaraan</a:t>
          </a:r>
          <a:endParaRPr lang="id-ID" dirty="0">
            <a:solidFill>
              <a:srgbClr val="000000"/>
            </a:solidFill>
            <a:latin typeface="Arial"/>
            <a:ea typeface="+mn-ea"/>
            <a:cs typeface="+mn-cs"/>
          </a:endParaRPr>
        </a:p>
      </dgm:t>
    </dgm:pt>
    <dgm:pt modelId="{9EE5C453-9E6B-402E-B95A-C9B0968B14DF}" type="parTrans" cxnId="{81D551D9-EAD4-40E8-9626-E820D0664199}">
      <dgm:prSet/>
      <dgm:spPr/>
      <dgm:t>
        <a:bodyPr/>
        <a:lstStyle/>
        <a:p>
          <a:endParaRPr lang="id-ID">
            <a:solidFill>
              <a:schemeClr val="tx1"/>
            </a:solidFill>
          </a:endParaRPr>
        </a:p>
      </dgm:t>
    </dgm:pt>
    <dgm:pt modelId="{E540384F-3BC1-4686-A8FB-A6C68F034481}" type="sibTrans" cxnId="{81D551D9-EAD4-40E8-9626-E820D0664199}">
      <dgm:prSet/>
      <dgm:spPr/>
      <dgm:t>
        <a:bodyPr/>
        <a:lstStyle/>
        <a:p>
          <a:endParaRPr lang="id-ID">
            <a:solidFill>
              <a:schemeClr val="tx1"/>
            </a:solidFill>
          </a:endParaRPr>
        </a:p>
      </dgm:t>
    </dgm:pt>
    <dgm:pt modelId="{17CE1EFF-A499-4F81-BA5E-A7C4B5AF7524}">
      <dgm:prSet phldrT="[Text]">
        <dgm:style>
          <a:lnRef idx="1">
            <a:schemeClr val="accent6"/>
          </a:lnRef>
          <a:fillRef idx="2">
            <a:schemeClr val="accent6"/>
          </a:fillRef>
          <a:effectRef idx="1">
            <a:schemeClr val="accent6"/>
          </a:effectRef>
          <a:fontRef idx="minor">
            <a:schemeClr val="dk1"/>
          </a:fontRef>
        </dgm:style>
      </dgm:prSet>
      <dgm:spPr>
        <a:xfrm>
          <a:off x="1367675" y="2500598"/>
          <a:ext cx="2486683" cy="1492010"/>
        </a:xfrm>
        <a:ln/>
      </dgm:spPr>
      <dgm:t>
        <a:bodyPr/>
        <a:lstStyle/>
        <a:p>
          <a:r>
            <a:rPr lang="id-ID" dirty="0" smtClean="0">
              <a:solidFill>
                <a:srgbClr val="000000"/>
              </a:solidFill>
              <a:latin typeface="Arial"/>
              <a:ea typeface="+mn-ea"/>
              <a:cs typeface="+mn-cs"/>
            </a:rPr>
            <a:t>Ketentuan penghasilan berakhir apabila promosi atau mutasi kepegawaian</a:t>
          </a:r>
          <a:endParaRPr lang="id-ID" dirty="0">
            <a:solidFill>
              <a:srgbClr val="000000"/>
            </a:solidFill>
            <a:latin typeface="Arial"/>
            <a:ea typeface="+mn-ea"/>
            <a:cs typeface="+mn-cs"/>
          </a:endParaRPr>
        </a:p>
      </dgm:t>
    </dgm:pt>
    <dgm:pt modelId="{540C94A5-D89E-41DC-9415-355E32432AE4}" type="parTrans" cxnId="{97023C2F-27D0-4337-BB43-35942F738AFC}">
      <dgm:prSet/>
      <dgm:spPr/>
      <dgm:t>
        <a:bodyPr/>
        <a:lstStyle/>
        <a:p>
          <a:endParaRPr lang="id-ID">
            <a:solidFill>
              <a:schemeClr val="tx1"/>
            </a:solidFill>
          </a:endParaRPr>
        </a:p>
      </dgm:t>
    </dgm:pt>
    <dgm:pt modelId="{B0C6F5B6-E927-4A9B-9FE7-0C039C9F645F}" type="sibTrans" cxnId="{97023C2F-27D0-4337-BB43-35942F738AFC}">
      <dgm:prSet/>
      <dgm:spPr/>
      <dgm:t>
        <a:bodyPr/>
        <a:lstStyle/>
        <a:p>
          <a:endParaRPr lang="id-ID">
            <a:solidFill>
              <a:schemeClr val="tx1"/>
            </a:solidFill>
          </a:endParaRPr>
        </a:p>
      </dgm:t>
    </dgm:pt>
    <dgm:pt modelId="{67E60FA7-DA5E-4A60-A5C9-AE1FDFA7FC2D}" type="pres">
      <dgm:prSet presAssocID="{2D286B2F-4050-400E-93A5-8F79D6D3C5A1}" presName="diagram" presStyleCnt="0">
        <dgm:presLayoutVars>
          <dgm:dir/>
          <dgm:resizeHandles val="exact"/>
        </dgm:presLayoutVars>
      </dgm:prSet>
      <dgm:spPr/>
      <dgm:t>
        <a:bodyPr/>
        <a:lstStyle/>
        <a:p>
          <a:endParaRPr lang="id-ID"/>
        </a:p>
      </dgm:t>
    </dgm:pt>
    <dgm:pt modelId="{B1FF64BA-4FC0-4721-B6A3-651659CBF2EB}" type="pres">
      <dgm:prSet presAssocID="{7AC1DCE8-B8C7-4035-8AB2-475315E3F7FA}" presName="node" presStyleLbl="node1" presStyleIdx="0" presStyleCnt="4">
        <dgm:presLayoutVars>
          <dgm:bulletEnabled val="1"/>
        </dgm:presLayoutVars>
      </dgm:prSet>
      <dgm:spPr>
        <a:prstGeom prst="rect">
          <a:avLst/>
        </a:prstGeom>
      </dgm:spPr>
      <dgm:t>
        <a:bodyPr/>
        <a:lstStyle/>
        <a:p>
          <a:endParaRPr lang="id-ID"/>
        </a:p>
      </dgm:t>
    </dgm:pt>
    <dgm:pt modelId="{B948FAF8-057A-4F7F-8A0F-1F1707D17AF0}" type="pres">
      <dgm:prSet presAssocID="{3562AD3A-346C-483D-9BCA-27370F76FA3D}" presName="sibTrans" presStyleCnt="0"/>
      <dgm:spPr/>
    </dgm:pt>
    <dgm:pt modelId="{FAD2B95D-B996-4245-B5A6-56F9AE595078}" type="pres">
      <dgm:prSet presAssocID="{ED2DAF5B-62C2-4D30-80FC-BBF24502F2A8}" presName="node" presStyleLbl="node1" presStyleIdx="1" presStyleCnt="4">
        <dgm:presLayoutVars>
          <dgm:bulletEnabled val="1"/>
        </dgm:presLayoutVars>
      </dgm:prSet>
      <dgm:spPr>
        <a:prstGeom prst="rect">
          <a:avLst/>
        </a:prstGeom>
      </dgm:spPr>
      <dgm:t>
        <a:bodyPr/>
        <a:lstStyle/>
        <a:p>
          <a:endParaRPr lang="id-ID"/>
        </a:p>
      </dgm:t>
    </dgm:pt>
    <dgm:pt modelId="{C74AECE6-3E0D-47AB-AE97-E83830B6FE3E}" type="pres">
      <dgm:prSet presAssocID="{A97DCF82-181D-4F3D-B631-4D7C4078EA2E}" presName="sibTrans" presStyleCnt="0"/>
      <dgm:spPr/>
    </dgm:pt>
    <dgm:pt modelId="{89E79273-AAC9-473A-BA4C-902D65526AF1}" type="pres">
      <dgm:prSet presAssocID="{0447C159-ABBA-4D45-9A56-8AC94E5D3623}" presName="node" presStyleLbl="node1" presStyleIdx="2" presStyleCnt="4">
        <dgm:presLayoutVars>
          <dgm:bulletEnabled val="1"/>
        </dgm:presLayoutVars>
      </dgm:prSet>
      <dgm:spPr>
        <a:prstGeom prst="rect">
          <a:avLst/>
        </a:prstGeom>
      </dgm:spPr>
      <dgm:t>
        <a:bodyPr/>
        <a:lstStyle/>
        <a:p>
          <a:endParaRPr lang="id-ID"/>
        </a:p>
      </dgm:t>
    </dgm:pt>
    <dgm:pt modelId="{5062B799-2B08-402E-BB8A-25C5BB8B8D40}" type="pres">
      <dgm:prSet presAssocID="{E540384F-3BC1-4686-A8FB-A6C68F034481}" presName="sibTrans" presStyleCnt="0"/>
      <dgm:spPr/>
    </dgm:pt>
    <dgm:pt modelId="{1B3579D2-9D2A-4875-982F-1172B7F61798}" type="pres">
      <dgm:prSet presAssocID="{17CE1EFF-A499-4F81-BA5E-A7C4B5AF7524}" presName="node" presStyleLbl="node1" presStyleIdx="3" presStyleCnt="4">
        <dgm:presLayoutVars>
          <dgm:bulletEnabled val="1"/>
        </dgm:presLayoutVars>
      </dgm:prSet>
      <dgm:spPr>
        <a:prstGeom prst="rect">
          <a:avLst/>
        </a:prstGeom>
      </dgm:spPr>
      <dgm:t>
        <a:bodyPr/>
        <a:lstStyle/>
        <a:p>
          <a:endParaRPr lang="id-ID"/>
        </a:p>
      </dgm:t>
    </dgm:pt>
  </dgm:ptLst>
  <dgm:cxnLst>
    <dgm:cxn modelId="{81D551D9-EAD4-40E8-9626-E820D0664199}" srcId="{2D286B2F-4050-400E-93A5-8F79D6D3C5A1}" destId="{0447C159-ABBA-4D45-9A56-8AC94E5D3623}" srcOrd="2" destOrd="0" parTransId="{9EE5C453-9E6B-402E-B95A-C9B0968B14DF}" sibTransId="{E540384F-3BC1-4686-A8FB-A6C68F034481}"/>
    <dgm:cxn modelId="{97023C2F-27D0-4337-BB43-35942F738AFC}" srcId="{2D286B2F-4050-400E-93A5-8F79D6D3C5A1}" destId="{17CE1EFF-A499-4F81-BA5E-A7C4B5AF7524}" srcOrd="3" destOrd="0" parTransId="{540C94A5-D89E-41DC-9415-355E32432AE4}" sibTransId="{B0C6F5B6-E927-4A9B-9FE7-0C039C9F645F}"/>
    <dgm:cxn modelId="{4D9AAD20-2B73-406D-8AEF-8CF12D6B3C71}" type="presOf" srcId="{7AC1DCE8-B8C7-4035-8AB2-475315E3F7FA}" destId="{B1FF64BA-4FC0-4721-B6A3-651659CBF2EB}" srcOrd="0" destOrd="0" presId="urn:microsoft.com/office/officeart/2005/8/layout/default"/>
    <dgm:cxn modelId="{DF416488-A45A-4C0E-A18D-40785B50EB1D}" type="presOf" srcId="{2D286B2F-4050-400E-93A5-8F79D6D3C5A1}" destId="{67E60FA7-DA5E-4A60-A5C9-AE1FDFA7FC2D}" srcOrd="0" destOrd="0" presId="urn:microsoft.com/office/officeart/2005/8/layout/default"/>
    <dgm:cxn modelId="{C978A985-A206-4713-A34C-0F63C2F2C211}" type="presOf" srcId="{0447C159-ABBA-4D45-9A56-8AC94E5D3623}" destId="{89E79273-AAC9-473A-BA4C-902D65526AF1}" srcOrd="0" destOrd="0" presId="urn:microsoft.com/office/officeart/2005/8/layout/default"/>
    <dgm:cxn modelId="{F090A1DF-8F8A-4AAA-8F1B-8CE689B96DED}" type="presOf" srcId="{17CE1EFF-A499-4F81-BA5E-A7C4B5AF7524}" destId="{1B3579D2-9D2A-4875-982F-1172B7F61798}" srcOrd="0" destOrd="0" presId="urn:microsoft.com/office/officeart/2005/8/layout/default"/>
    <dgm:cxn modelId="{978371D4-6D9F-4361-8716-CEF828B96CF7}" srcId="{2D286B2F-4050-400E-93A5-8F79D6D3C5A1}" destId="{ED2DAF5B-62C2-4D30-80FC-BBF24502F2A8}" srcOrd="1" destOrd="0" parTransId="{B5AAF69E-5D46-479A-8F56-83B547891B5D}" sibTransId="{A97DCF82-181D-4F3D-B631-4D7C4078EA2E}"/>
    <dgm:cxn modelId="{AD89E9C3-E930-44CF-8BF6-04DE5811B91F}" srcId="{2D286B2F-4050-400E-93A5-8F79D6D3C5A1}" destId="{7AC1DCE8-B8C7-4035-8AB2-475315E3F7FA}" srcOrd="0" destOrd="0" parTransId="{36C5755C-EC9E-41A8-B040-A0C647C1443B}" sibTransId="{3562AD3A-346C-483D-9BCA-27370F76FA3D}"/>
    <dgm:cxn modelId="{AEDC812D-1A93-4100-968F-D9A9BED04C88}" type="presOf" srcId="{ED2DAF5B-62C2-4D30-80FC-BBF24502F2A8}" destId="{FAD2B95D-B996-4245-B5A6-56F9AE595078}" srcOrd="0" destOrd="0" presId="urn:microsoft.com/office/officeart/2005/8/layout/default"/>
    <dgm:cxn modelId="{4B93BAFC-62D9-4139-BA2F-DCA75A690DD0}" type="presParOf" srcId="{67E60FA7-DA5E-4A60-A5C9-AE1FDFA7FC2D}" destId="{B1FF64BA-4FC0-4721-B6A3-651659CBF2EB}" srcOrd="0" destOrd="0" presId="urn:microsoft.com/office/officeart/2005/8/layout/default"/>
    <dgm:cxn modelId="{693ABCDF-BCB4-49F3-A59A-5BDE632055FC}" type="presParOf" srcId="{67E60FA7-DA5E-4A60-A5C9-AE1FDFA7FC2D}" destId="{B948FAF8-057A-4F7F-8A0F-1F1707D17AF0}" srcOrd="1" destOrd="0" presId="urn:microsoft.com/office/officeart/2005/8/layout/default"/>
    <dgm:cxn modelId="{4A36D5B2-822E-4A24-9FDB-E006A4F6D049}" type="presParOf" srcId="{67E60FA7-DA5E-4A60-A5C9-AE1FDFA7FC2D}" destId="{FAD2B95D-B996-4245-B5A6-56F9AE595078}" srcOrd="2" destOrd="0" presId="urn:microsoft.com/office/officeart/2005/8/layout/default"/>
    <dgm:cxn modelId="{1BDE205F-8F0E-41BE-AB3E-327A09A7A270}" type="presParOf" srcId="{67E60FA7-DA5E-4A60-A5C9-AE1FDFA7FC2D}" destId="{C74AECE6-3E0D-47AB-AE97-E83830B6FE3E}" srcOrd="3" destOrd="0" presId="urn:microsoft.com/office/officeart/2005/8/layout/default"/>
    <dgm:cxn modelId="{14F9E463-6E21-4C15-9487-7FFE69619EDB}" type="presParOf" srcId="{67E60FA7-DA5E-4A60-A5C9-AE1FDFA7FC2D}" destId="{89E79273-AAC9-473A-BA4C-902D65526AF1}" srcOrd="4" destOrd="0" presId="urn:microsoft.com/office/officeart/2005/8/layout/default"/>
    <dgm:cxn modelId="{E1B73CD4-2BAD-4CB4-95F0-F361516F399D}" type="presParOf" srcId="{67E60FA7-DA5E-4A60-A5C9-AE1FDFA7FC2D}" destId="{5062B799-2B08-402E-BB8A-25C5BB8B8D40}" srcOrd="5" destOrd="0" presId="urn:microsoft.com/office/officeart/2005/8/layout/default"/>
    <dgm:cxn modelId="{05886533-C37F-497A-A1D5-8DA849625099}" type="presParOf" srcId="{67E60FA7-DA5E-4A60-A5C9-AE1FDFA7FC2D}" destId="{1B3579D2-9D2A-4875-982F-1172B7F6179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ADE6970-929B-4CDD-8E0F-2AE73D8D5F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d-ID"/>
        </a:p>
      </dgm:t>
    </dgm:pt>
    <dgm:pt modelId="{76C691DA-73C4-4C96-99E8-308516E970A4}">
      <dgm:prSet phldrT="[Text]" custT="1"/>
      <dgm:spPr/>
      <dgm:t>
        <a:bodyPr/>
        <a:lstStyle/>
        <a:p>
          <a:r>
            <a:rPr lang="id-ID" sz="2400" dirty="0" smtClean="0">
              <a:solidFill>
                <a:schemeClr val="tx1"/>
              </a:solidFill>
              <a:latin typeface="Arial Black" pitchFamily="34" charset="0"/>
              <a:ea typeface="Arial Unicode MS" pitchFamily="34" charset="-128"/>
              <a:cs typeface="Arial Unicode MS" pitchFamily="34" charset="-128"/>
            </a:rPr>
            <a:t>SANDIMAN</a:t>
          </a:r>
          <a:endParaRPr lang="id-ID" sz="2400" dirty="0">
            <a:solidFill>
              <a:schemeClr val="tx1"/>
            </a:solidFill>
            <a:latin typeface="Arial Black" pitchFamily="34" charset="0"/>
            <a:ea typeface="Arial Unicode MS" pitchFamily="34" charset="-128"/>
            <a:cs typeface="Arial Unicode MS" pitchFamily="34" charset="-128"/>
          </a:endParaRPr>
        </a:p>
      </dgm:t>
    </dgm:pt>
    <dgm:pt modelId="{BCDAD374-5CBF-4C93-92DF-2C1D1C73568B}" type="parTrans" cxnId="{D09E7FC1-4BB3-4AB1-BF71-66E65F314616}">
      <dgm:prSet/>
      <dgm:spPr/>
      <dgm:t>
        <a:bodyPr/>
        <a:lstStyle/>
        <a:p>
          <a:endParaRPr lang="id-ID" sz="1800">
            <a:latin typeface="Arial Unicode MS" pitchFamily="34" charset="-128"/>
            <a:ea typeface="Arial Unicode MS" pitchFamily="34" charset="-128"/>
            <a:cs typeface="Arial Unicode MS" pitchFamily="34" charset="-128"/>
          </a:endParaRPr>
        </a:p>
      </dgm:t>
    </dgm:pt>
    <dgm:pt modelId="{4B03330F-BB5A-4DB0-BCFD-5F627B5818E6}" type="sibTrans" cxnId="{D09E7FC1-4BB3-4AB1-BF71-66E65F314616}">
      <dgm:prSet/>
      <dgm:spPr/>
      <dgm:t>
        <a:bodyPr/>
        <a:lstStyle/>
        <a:p>
          <a:endParaRPr lang="id-ID" sz="1800">
            <a:latin typeface="Arial Unicode MS" pitchFamily="34" charset="-128"/>
            <a:ea typeface="Arial Unicode MS" pitchFamily="34" charset="-128"/>
            <a:cs typeface="Arial Unicode MS" pitchFamily="34" charset="-128"/>
          </a:endParaRPr>
        </a:p>
      </dgm:t>
    </dgm:pt>
    <dgm:pt modelId="{2C5A5C72-6EFF-463D-A86D-7B20EC59424C}">
      <dgm:prSet phldrT="[Text]" custT="1"/>
      <dgm:spPr/>
      <dgm:t>
        <a:bodyPr/>
        <a:lstStyle/>
        <a:p>
          <a:r>
            <a:rPr lang="id-ID" sz="1800" dirty="0" smtClean="0">
              <a:latin typeface="Arial Unicode MS" pitchFamily="34" charset="-128"/>
              <a:ea typeface="Arial Unicode MS" pitchFamily="34" charset="-128"/>
              <a:cs typeface="Arial Unicode MS" pitchFamily="34" charset="-128"/>
            </a:rPr>
            <a:t>Mengikuti tunjangan JF sesuai Perpres</a:t>
          </a:r>
          <a:endParaRPr lang="id-ID" sz="1800" dirty="0">
            <a:latin typeface="Arial Unicode MS" pitchFamily="34" charset="-128"/>
            <a:ea typeface="Arial Unicode MS" pitchFamily="34" charset="-128"/>
            <a:cs typeface="Arial Unicode MS" pitchFamily="34" charset="-128"/>
          </a:endParaRPr>
        </a:p>
      </dgm:t>
    </dgm:pt>
    <dgm:pt modelId="{29B1D9C9-11E9-4160-B6C3-9F122A6C25EB}" type="parTrans" cxnId="{C2E6DFAD-A420-496F-8541-B304AFBF0BC4}">
      <dgm:prSet/>
      <dgm:spPr/>
      <dgm:t>
        <a:bodyPr/>
        <a:lstStyle/>
        <a:p>
          <a:endParaRPr lang="id-ID" sz="1800">
            <a:latin typeface="Arial Unicode MS" pitchFamily="34" charset="-128"/>
            <a:ea typeface="Arial Unicode MS" pitchFamily="34" charset="-128"/>
            <a:cs typeface="Arial Unicode MS" pitchFamily="34" charset="-128"/>
          </a:endParaRPr>
        </a:p>
      </dgm:t>
    </dgm:pt>
    <dgm:pt modelId="{5E681B49-7106-4E2C-93DA-86BDAA013DBD}" type="sibTrans" cxnId="{C2E6DFAD-A420-496F-8541-B304AFBF0BC4}">
      <dgm:prSet/>
      <dgm:spPr/>
      <dgm:t>
        <a:bodyPr/>
        <a:lstStyle/>
        <a:p>
          <a:endParaRPr lang="id-ID" sz="1800">
            <a:latin typeface="Arial Unicode MS" pitchFamily="34" charset="-128"/>
            <a:ea typeface="Arial Unicode MS" pitchFamily="34" charset="-128"/>
            <a:cs typeface="Arial Unicode MS" pitchFamily="34" charset="-128"/>
          </a:endParaRPr>
        </a:p>
      </dgm:t>
    </dgm:pt>
    <dgm:pt modelId="{63DDAC20-4C9E-49A0-8E2A-F1AFBED4F1B5}">
      <dgm:prSet phldrT="[Text]" custT="1"/>
      <dgm:spPr/>
      <dgm:t>
        <a:bodyPr/>
        <a:lstStyle/>
        <a:p>
          <a:r>
            <a:rPr lang="id-ID" sz="1800" dirty="0" smtClean="0">
              <a:solidFill>
                <a:schemeClr val="tx1"/>
              </a:solidFill>
              <a:latin typeface="Arial Black" pitchFamily="34" charset="0"/>
              <a:ea typeface="Arial Unicode MS" pitchFamily="34" charset="-128"/>
              <a:cs typeface="Arial Unicode MS" pitchFamily="34" charset="-128"/>
            </a:rPr>
            <a:t>MANGGALA INFORMATIKA</a:t>
          </a:r>
          <a:endParaRPr lang="id-ID" sz="1800" dirty="0">
            <a:solidFill>
              <a:schemeClr val="tx1"/>
            </a:solidFill>
            <a:latin typeface="Arial Black" pitchFamily="34" charset="0"/>
            <a:ea typeface="Arial Unicode MS" pitchFamily="34" charset="-128"/>
            <a:cs typeface="Arial Unicode MS" pitchFamily="34" charset="-128"/>
          </a:endParaRPr>
        </a:p>
      </dgm:t>
    </dgm:pt>
    <dgm:pt modelId="{26F013DF-0B0C-4398-8BC5-C7516773F594}" type="parTrans" cxnId="{BA2F80FA-1C77-4B3D-A67A-DB33C8845121}">
      <dgm:prSet/>
      <dgm:spPr/>
      <dgm:t>
        <a:bodyPr/>
        <a:lstStyle/>
        <a:p>
          <a:endParaRPr lang="id-ID" sz="1800">
            <a:latin typeface="Arial Unicode MS" pitchFamily="34" charset="-128"/>
            <a:ea typeface="Arial Unicode MS" pitchFamily="34" charset="-128"/>
            <a:cs typeface="Arial Unicode MS" pitchFamily="34" charset="-128"/>
          </a:endParaRPr>
        </a:p>
      </dgm:t>
    </dgm:pt>
    <dgm:pt modelId="{DEAFBBC7-F95D-4A32-822F-CDD295EA2079}" type="sibTrans" cxnId="{BA2F80FA-1C77-4B3D-A67A-DB33C8845121}">
      <dgm:prSet/>
      <dgm:spPr/>
      <dgm:t>
        <a:bodyPr/>
        <a:lstStyle/>
        <a:p>
          <a:endParaRPr lang="id-ID" sz="1800">
            <a:latin typeface="Arial Unicode MS" pitchFamily="34" charset="-128"/>
            <a:ea typeface="Arial Unicode MS" pitchFamily="34" charset="-128"/>
            <a:cs typeface="Arial Unicode MS" pitchFamily="34" charset="-128"/>
          </a:endParaRPr>
        </a:p>
      </dgm:t>
    </dgm:pt>
    <dgm:pt modelId="{7D66E1A6-8C36-4131-AA38-93ED8FE57859}">
      <dgm:prSet phldrT="[Text]" custT="1"/>
      <dgm:spPr/>
      <dgm:t>
        <a:bodyPr/>
        <a:lstStyle/>
        <a:p>
          <a:r>
            <a:rPr lang="id-ID" sz="1800" dirty="0" smtClean="0">
              <a:latin typeface="Arial Unicode MS" pitchFamily="34" charset="-128"/>
              <a:ea typeface="Arial Unicode MS" pitchFamily="34" charset="-128"/>
              <a:cs typeface="Arial Unicode MS" pitchFamily="34" charset="-128"/>
            </a:rPr>
            <a:t>Mengikuti tunjangan Pengawas</a:t>
          </a:r>
          <a:endParaRPr lang="id-ID" sz="1800" dirty="0">
            <a:latin typeface="Arial Unicode MS" pitchFamily="34" charset="-128"/>
            <a:ea typeface="Arial Unicode MS" pitchFamily="34" charset="-128"/>
            <a:cs typeface="Arial Unicode MS" pitchFamily="34" charset="-128"/>
          </a:endParaRPr>
        </a:p>
      </dgm:t>
    </dgm:pt>
    <dgm:pt modelId="{03738F3B-CCF6-4F14-864B-457A87E6303B}" type="parTrans" cxnId="{3ED340E2-16B2-42E5-AE49-58B83103B205}">
      <dgm:prSet/>
      <dgm:spPr/>
      <dgm:t>
        <a:bodyPr/>
        <a:lstStyle/>
        <a:p>
          <a:endParaRPr lang="id-ID" sz="1800">
            <a:latin typeface="Arial Unicode MS" pitchFamily="34" charset="-128"/>
            <a:ea typeface="Arial Unicode MS" pitchFamily="34" charset="-128"/>
            <a:cs typeface="Arial Unicode MS" pitchFamily="34" charset="-128"/>
          </a:endParaRPr>
        </a:p>
      </dgm:t>
    </dgm:pt>
    <dgm:pt modelId="{123E4E78-B04A-4DE8-B0FB-9E4EF7CFFDF2}" type="sibTrans" cxnId="{3ED340E2-16B2-42E5-AE49-58B83103B205}">
      <dgm:prSet/>
      <dgm:spPr/>
      <dgm:t>
        <a:bodyPr/>
        <a:lstStyle/>
        <a:p>
          <a:endParaRPr lang="id-ID" sz="1800">
            <a:latin typeface="Arial Unicode MS" pitchFamily="34" charset="-128"/>
            <a:ea typeface="Arial Unicode MS" pitchFamily="34" charset="-128"/>
            <a:cs typeface="Arial Unicode MS" pitchFamily="34" charset="-128"/>
          </a:endParaRPr>
        </a:p>
      </dgm:t>
    </dgm:pt>
    <dgm:pt modelId="{3E59CC77-34AB-4C05-9556-BE8DFEF72BA0}">
      <dgm:prSet phldrT="[Text]" custT="1"/>
      <dgm:spPr/>
      <dgm:t>
        <a:bodyPr/>
        <a:lstStyle/>
        <a:p>
          <a:r>
            <a:rPr lang="id-ID" sz="1800" dirty="0" smtClean="0">
              <a:latin typeface="Arial Unicode MS" pitchFamily="34" charset="-128"/>
              <a:ea typeface="Arial Unicode MS" pitchFamily="34" charset="-128"/>
              <a:cs typeface="Arial Unicode MS" pitchFamily="34" charset="-128"/>
            </a:rPr>
            <a:t>TPP sesuai kelas jabatan/Pengawas</a:t>
          </a:r>
          <a:endParaRPr lang="id-ID" sz="1800" dirty="0">
            <a:latin typeface="Arial Unicode MS" pitchFamily="34" charset="-128"/>
            <a:ea typeface="Arial Unicode MS" pitchFamily="34" charset="-128"/>
            <a:cs typeface="Arial Unicode MS" pitchFamily="34" charset="-128"/>
          </a:endParaRPr>
        </a:p>
      </dgm:t>
    </dgm:pt>
    <dgm:pt modelId="{154E4854-173B-4E0B-9F16-39DA67621E85}" type="parTrans" cxnId="{2829DB2D-4A3F-48BC-B929-73F9BD6BE32D}">
      <dgm:prSet/>
      <dgm:spPr/>
      <dgm:t>
        <a:bodyPr/>
        <a:lstStyle/>
        <a:p>
          <a:endParaRPr lang="id-ID" sz="1800">
            <a:latin typeface="Arial Unicode MS" pitchFamily="34" charset="-128"/>
            <a:ea typeface="Arial Unicode MS" pitchFamily="34" charset="-128"/>
            <a:cs typeface="Arial Unicode MS" pitchFamily="34" charset="-128"/>
          </a:endParaRPr>
        </a:p>
      </dgm:t>
    </dgm:pt>
    <dgm:pt modelId="{1A626877-53C3-438F-8B94-19784EFC3F79}" type="sibTrans" cxnId="{2829DB2D-4A3F-48BC-B929-73F9BD6BE32D}">
      <dgm:prSet/>
      <dgm:spPr/>
      <dgm:t>
        <a:bodyPr/>
        <a:lstStyle/>
        <a:p>
          <a:endParaRPr lang="id-ID" sz="1800">
            <a:latin typeface="Arial Unicode MS" pitchFamily="34" charset="-128"/>
            <a:ea typeface="Arial Unicode MS" pitchFamily="34" charset="-128"/>
            <a:cs typeface="Arial Unicode MS" pitchFamily="34" charset="-128"/>
          </a:endParaRPr>
        </a:p>
      </dgm:t>
    </dgm:pt>
    <dgm:pt modelId="{27AF94EC-792C-4A17-A25E-E05120475F38}">
      <dgm:prSet phldrT="[Text]" custT="1"/>
      <dgm:spPr/>
      <dgm:t>
        <a:bodyPr/>
        <a:lstStyle/>
        <a:p>
          <a:r>
            <a:rPr lang="id-ID" sz="1800" dirty="0" smtClean="0">
              <a:latin typeface="Arial Unicode MS" pitchFamily="34" charset="-128"/>
              <a:ea typeface="Arial Unicode MS" pitchFamily="34" charset="-128"/>
              <a:cs typeface="Arial Unicode MS" pitchFamily="34" charset="-128"/>
            </a:rPr>
            <a:t>TPP sesuai kelas jabatan/Pengawas</a:t>
          </a:r>
          <a:endParaRPr lang="id-ID" sz="1800" dirty="0">
            <a:latin typeface="Arial Unicode MS" pitchFamily="34" charset="-128"/>
            <a:ea typeface="Arial Unicode MS" pitchFamily="34" charset="-128"/>
            <a:cs typeface="Arial Unicode MS" pitchFamily="34" charset="-128"/>
          </a:endParaRPr>
        </a:p>
      </dgm:t>
    </dgm:pt>
    <dgm:pt modelId="{23FBBCE7-443B-4437-AD3A-C586CB029589}" type="parTrans" cxnId="{E3C69133-40B3-4D9C-9B65-C19CB5CA32D2}">
      <dgm:prSet/>
      <dgm:spPr/>
      <dgm:t>
        <a:bodyPr/>
        <a:lstStyle/>
        <a:p>
          <a:endParaRPr lang="id-ID" sz="1800">
            <a:latin typeface="Arial Unicode MS" pitchFamily="34" charset="-128"/>
            <a:ea typeface="Arial Unicode MS" pitchFamily="34" charset="-128"/>
            <a:cs typeface="Arial Unicode MS" pitchFamily="34" charset="-128"/>
          </a:endParaRPr>
        </a:p>
      </dgm:t>
    </dgm:pt>
    <dgm:pt modelId="{F584DFE5-2BED-4467-BE17-C7CA506BEB4C}" type="sibTrans" cxnId="{E3C69133-40B3-4D9C-9B65-C19CB5CA32D2}">
      <dgm:prSet/>
      <dgm:spPr/>
      <dgm:t>
        <a:bodyPr/>
        <a:lstStyle/>
        <a:p>
          <a:endParaRPr lang="id-ID" sz="1800">
            <a:latin typeface="Arial Unicode MS" pitchFamily="34" charset="-128"/>
            <a:ea typeface="Arial Unicode MS" pitchFamily="34" charset="-128"/>
            <a:cs typeface="Arial Unicode MS" pitchFamily="34" charset="-128"/>
          </a:endParaRPr>
        </a:p>
      </dgm:t>
    </dgm:pt>
    <dgm:pt modelId="{598A2004-35D3-4FF3-9F71-056DBFDF0F88}" type="pres">
      <dgm:prSet presAssocID="{BADE6970-929B-4CDD-8E0F-2AE73D8D5F7A}" presName="linear" presStyleCnt="0">
        <dgm:presLayoutVars>
          <dgm:animLvl val="lvl"/>
          <dgm:resizeHandles val="exact"/>
        </dgm:presLayoutVars>
      </dgm:prSet>
      <dgm:spPr/>
      <dgm:t>
        <a:bodyPr/>
        <a:lstStyle/>
        <a:p>
          <a:endParaRPr lang="id-ID"/>
        </a:p>
      </dgm:t>
    </dgm:pt>
    <dgm:pt modelId="{C7D850DE-3B38-4111-8741-5190AE0D6E2A}" type="pres">
      <dgm:prSet presAssocID="{76C691DA-73C4-4C96-99E8-308516E970A4}" presName="parentText" presStyleLbl="node1" presStyleIdx="0" presStyleCnt="2">
        <dgm:presLayoutVars>
          <dgm:chMax val="0"/>
          <dgm:bulletEnabled val="1"/>
        </dgm:presLayoutVars>
      </dgm:prSet>
      <dgm:spPr/>
      <dgm:t>
        <a:bodyPr/>
        <a:lstStyle/>
        <a:p>
          <a:endParaRPr lang="id-ID"/>
        </a:p>
      </dgm:t>
    </dgm:pt>
    <dgm:pt modelId="{67D87F6B-C8DA-477C-95C8-BFC0A9D32FDB}" type="pres">
      <dgm:prSet presAssocID="{76C691DA-73C4-4C96-99E8-308516E970A4}" presName="childText" presStyleLbl="revTx" presStyleIdx="0" presStyleCnt="2">
        <dgm:presLayoutVars>
          <dgm:bulletEnabled val="1"/>
        </dgm:presLayoutVars>
      </dgm:prSet>
      <dgm:spPr/>
      <dgm:t>
        <a:bodyPr/>
        <a:lstStyle/>
        <a:p>
          <a:endParaRPr lang="id-ID"/>
        </a:p>
      </dgm:t>
    </dgm:pt>
    <dgm:pt modelId="{1BD78ED4-8B9A-4CD7-B3F6-2E267A880923}" type="pres">
      <dgm:prSet presAssocID="{63DDAC20-4C9E-49A0-8E2A-F1AFBED4F1B5}" presName="parentText" presStyleLbl="node1" presStyleIdx="1" presStyleCnt="2">
        <dgm:presLayoutVars>
          <dgm:chMax val="0"/>
          <dgm:bulletEnabled val="1"/>
        </dgm:presLayoutVars>
      </dgm:prSet>
      <dgm:spPr/>
      <dgm:t>
        <a:bodyPr/>
        <a:lstStyle/>
        <a:p>
          <a:endParaRPr lang="id-ID"/>
        </a:p>
      </dgm:t>
    </dgm:pt>
    <dgm:pt modelId="{A7E9ABEF-4ECD-460C-AAD4-0A96C21DECFA}" type="pres">
      <dgm:prSet presAssocID="{63DDAC20-4C9E-49A0-8E2A-F1AFBED4F1B5}" presName="childText" presStyleLbl="revTx" presStyleIdx="1" presStyleCnt="2">
        <dgm:presLayoutVars>
          <dgm:bulletEnabled val="1"/>
        </dgm:presLayoutVars>
      </dgm:prSet>
      <dgm:spPr/>
      <dgm:t>
        <a:bodyPr/>
        <a:lstStyle/>
        <a:p>
          <a:endParaRPr lang="id-ID"/>
        </a:p>
      </dgm:t>
    </dgm:pt>
  </dgm:ptLst>
  <dgm:cxnLst>
    <dgm:cxn modelId="{423A796D-968A-4C19-ACDE-BDF3B7611824}" type="presOf" srcId="{63DDAC20-4C9E-49A0-8E2A-F1AFBED4F1B5}" destId="{1BD78ED4-8B9A-4CD7-B3F6-2E267A880923}" srcOrd="0" destOrd="0" presId="urn:microsoft.com/office/officeart/2005/8/layout/vList2"/>
    <dgm:cxn modelId="{7709FFB8-677E-4939-BD62-731E01A7AE5C}" type="presOf" srcId="{27AF94EC-792C-4A17-A25E-E05120475F38}" destId="{A7E9ABEF-4ECD-460C-AAD4-0A96C21DECFA}" srcOrd="0" destOrd="1" presId="urn:microsoft.com/office/officeart/2005/8/layout/vList2"/>
    <dgm:cxn modelId="{A3D2C1A7-64AE-41A6-BE74-A0A37232E446}" type="presOf" srcId="{7D66E1A6-8C36-4131-AA38-93ED8FE57859}" destId="{A7E9ABEF-4ECD-460C-AAD4-0A96C21DECFA}" srcOrd="0" destOrd="0" presId="urn:microsoft.com/office/officeart/2005/8/layout/vList2"/>
    <dgm:cxn modelId="{2829DB2D-4A3F-48BC-B929-73F9BD6BE32D}" srcId="{76C691DA-73C4-4C96-99E8-308516E970A4}" destId="{3E59CC77-34AB-4C05-9556-BE8DFEF72BA0}" srcOrd="1" destOrd="0" parTransId="{154E4854-173B-4E0B-9F16-39DA67621E85}" sibTransId="{1A626877-53C3-438F-8B94-19784EFC3F79}"/>
    <dgm:cxn modelId="{D5A18CEA-24D4-453C-B078-E03E1D58232A}" type="presOf" srcId="{76C691DA-73C4-4C96-99E8-308516E970A4}" destId="{C7D850DE-3B38-4111-8741-5190AE0D6E2A}" srcOrd="0" destOrd="0" presId="urn:microsoft.com/office/officeart/2005/8/layout/vList2"/>
    <dgm:cxn modelId="{3ED340E2-16B2-42E5-AE49-58B83103B205}" srcId="{63DDAC20-4C9E-49A0-8E2A-F1AFBED4F1B5}" destId="{7D66E1A6-8C36-4131-AA38-93ED8FE57859}" srcOrd="0" destOrd="0" parTransId="{03738F3B-CCF6-4F14-864B-457A87E6303B}" sibTransId="{123E4E78-B04A-4DE8-B0FB-9E4EF7CFFDF2}"/>
    <dgm:cxn modelId="{C7E0DED7-4299-469B-99C2-BB188BCFFE15}" type="presOf" srcId="{2C5A5C72-6EFF-463D-A86D-7B20EC59424C}" destId="{67D87F6B-C8DA-477C-95C8-BFC0A9D32FDB}" srcOrd="0" destOrd="0" presId="urn:microsoft.com/office/officeart/2005/8/layout/vList2"/>
    <dgm:cxn modelId="{D09E7FC1-4BB3-4AB1-BF71-66E65F314616}" srcId="{BADE6970-929B-4CDD-8E0F-2AE73D8D5F7A}" destId="{76C691DA-73C4-4C96-99E8-308516E970A4}" srcOrd="0" destOrd="0" parTransId="{BCDAD374-5CBF-4C93-92DF-2C1D1C73568B}" sibTransId="{4B03330F-BB5A-4DB0-BCFD-5F627B5818E6}"/>
    <dgm:cxn modelId="{DD8781B2-882E-4EAA-8FA1-EE67294DED85}" type="presOf" srcId="{3E59CC77-34AB-4C05-9556-BE8DFEF72BA0}" destId="{67D87F6B-C8DA-477C-95C8-BFC0A9D32FDB}" srcOrd="0" destOrd="1" presId="urn:microsoft.com/office/officeart/2005/8/layout/vList2"/>
    <dgm:cxn modelId="{5403AE01-62F8-4C39-975B-7BC2BB168CB2}" type="presOf" srcId="{BADE6970-929B-4CDD-8E0F-2AE73D8D5F7A}" destId="{598A2004-35D3-4FF3-9F71-056DBFDF0F88}" srcOrd="0" destOrd="0" presId="urn:microsoft.com/office/officeart/2005/8/layout/vList2"/>
    <dgm:cxn modelId="{E3C69133-40B3-4D9C-9B65-C19CB5CA32D2}" srcId="{63DDAC20-4C9E-49A0-8E2A-F1AFBED4F1B5}" destId="{27AF94EC-792C-4A17-A25E-E05120475F38}" srcOrd="1" destOrd="0" parTransId="{23FBBCE7-443B-4437-AD3A-C586CB029589}" sibTransId="{F584DFE5-2BED-4467-BE17-C7CA506BEB4C}"/>
    <dgm:cxn modelId="{BA2F80FA-1C77-4B3D-A67A-DB33C8845121}" srcId="{BADE6970-929B-4CDD-8E0F-2AE73D8D5F7A}" destId="{63DDAC20-4C9E-49A0-8E2A-F1AFBED4F1B5}" srcOrd="1" destOrd="0" parTransId="{26F013DF-0B0C-4398-8BC5-C7516773F594}" sibTransId="{DEAFBBC7-F95D-4A32-822F-CDD295EA2079}"/>
    <dgm:cxn modelId="{C2E6DFAD-A420-496F-8541-B304AFBF0BC4}" srcId="{76C691DA-73C4-4C96-99E8-308516E970A4}" destId="{2C5A5C72-6EFF-463D-A86D-7B20EC59424C}" srcOrd="0" destOrd="0" parTransId="{29B1D9C9-11E9-4160-B6C3-9F122A6C25EB}" sibTransId="{5E681B49-7106-4E2C-93DA-86BDAA013DBD}"/>
    <dgm:cxn modelId="{7189F64C-5D8E-4F2E-9D9E-04D44D21763C}" type="presParOf" srcId="{598A2004-35D3-4FF3-9F71-056DBFDF0F88}" destId="{C7D850DE-3B38-4111-8741-5190AE0D6E2A}" srcOrd="0" destOrd="0" presId="urn:microsoft.com/office/officeart/2005/8/layout/vList2"/>
    <dgm:cxn modelId="{2DFA39A6-BE82-466F-BA58-5DC612D6CF60}" type="presParOf" srcId="{598A2004-35D3-4FF3-9F71-056DBFDF0F88}" destId="{67D87F6B-C8DA-477C-95C8-BFC0A9D32FDB}" srcOrd="1" destOrd="0" presId="urn:microsoft.com/office/officeart/2005/8/layout/vList2"/>
    <dgm:cxn modelId="{E89D62B3-CC30-42C6-A2D5-8227FFC02C34}" type="presParOf" srcId="{598A2004-35D3-4FF3-9F71-056DBFDF0F88}" destId="{1BD78ED4-8B9A-4CD7-B3F6-2E267A880923}" srcOrd="2" destOrd="0" presId="urn:microsoft.com/office/officeart/2005/8/layout/vList2"/>
    <dgm:cxn modelId="{65F0D994-9480-4128-98EF-02BDFB3156F8}" type="presParOf" srcId="{598A2004-35D3-4FF3-9F71-056DBFDF0F88}" destId="{A7E9ABEF-4ECD-460C-AAD4-0A96C21DECFA}"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955D2E2-AB0D-4974-97F2-8FBE28287D33}"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id-ID"/>
        </a:p>
      </dgm:t>
    </dgm:pt>
    <dgm:pt modelId="{82BF9BA4-39D1-43BD-9D3C-4F5CD595AE24}">
      <dgm:prSet phldrT="[Text]" custT="1"/>
      <dgm:spPr/>
      <dgm:t>
        <a:bodyPr/>
        <a:lstStyle/>
        <a:p>
          <a:r>
            <a:rPr lang="id-ID" sz="1400" b="1" dirty="0" smtClean="0">
              <a:solidFill>
                <a:srgbClr val="FF0000"/>
              </a:solidFill>
              <a:latin typeface="Arial Unicode MS" pitchFamily="34" charset="-128"/>
              <a:ea typeface="Arial Unicode MS" pitchFamily="34" charset="-128"/>
              <a:cs typeface="Arial Unicode MS" pitchFamily="34" charset="-128"/>
            </a:rPr>
            <a:t>Perpres 79 tahun 2021 tunjangan JF Sandiman</a:t>
          </a:r>
          <a:endParaRPr lang="id-ID" sz="1400" b="1" dirty="0">
            <a:solidFill>
              <a:srgbClr val="FF0000"/>
            </a:solidFill>
            <a:latin typeface="Arial Unicode MS" pitchFamily="34" charset="-128"/>
            <a:ea typeface="Arial Unicode MS" pitchFamily="34" charset="-128"/>
            <a:cs typeface="Arial Unicode MS" pitchFamily="34" charset="-128"/>
          </a:endParaRPr>
        </a:p>
      </dgm:t>
    </dgm:pt>
    <dgm:pt modelId="{F43C8109-BADC-4A2A-A9D2-8C4D7AB76152}" type="parTrans" cxnId="{CC043168-CA0E-48DD-ADAD-1D558161F728}">
      <dgm:prSet/>
      <dgm:spPr/>
      <dgm:t>
        <a:bodyPr/>
        <a:lstStyle/>
        <a:p>
          <a:endParaRPr lang="id-ID" sz="1400">
            <a:latin typeface="Arial Unicode MS" pitchFamily="34" charset="-128"/>
            <a:ea typeface="Arial Unicode MS" pitchFamily="34" charset="-128"/>
            <a:cs typeface="Arial Unicode MS" pitchFamily="34" charset="-128"/>
          </a:endParaRPr>
        </a:p>
      </dgm:t>
    </dgm:pt>
    <dgm:pt modelId="{303759E9-7B79-4FB9-82AB-04F3E719EDD8}" type="sibTrans" cxnId="{CC043168-CA0E-48DD-ADAD-1D558161F728}">
      <dgm:prSet/>
      <dgm:spPr/>
      <dgm:t>
        <a:bodyPr/>
        <a:lstStyle/>
        <a:p>
          <a:endParaRPr lang="id-ID" sz="1400">
            <a:latin typeface="Arial Unicode MS" pitchFamily="34" charset="-128"/>
            <a:ea typeface="Arial Unicode MS" pitchFamily="34" charset="-128"/>
            <a:cs typeface="Arial Unicode MS" pitchFamily="34" charset="-128"/>
          </a:endParaRPr>
        </a:p>
      </dgm:t>
    </dgm:pt>
    <dgm:pt modelId="{D06C77D3-3757-4AC7-9FF2-352839EA94D1}">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id-ID" sz="1400" dirty="0" smtClean="0">
              <a:latin typeface="Arial Unicode MS" pitchFamily="34" charset="-128"/>
              <a:ea typeface="Arial Unicode MS" pitchFamily="34" charset="-128"/>
              <a:cs typeface="Arial Unicode MS" pitchFamily="34" charset="-128"/>
            </a:rPr>
            <a:t>PNS yang diangkat dan ditugaskan secara penuh dalam JF Sandiman diberikan Tunjangan Sandiman setiap bulan</a:t>
          </a:r>
          <a:endParaRPr lang="id-ID" sz="1400" dirty="0">
            <a:latin typeface="Arial Unicode MS" pitchFamily="34" charset="-128"/>
            <a:ea typeface="Arial Unicode MS" pitchFamily="34" charset="-128"/>
            <a:cs typeface="Arial Unicode MS" pitchFamily="34" charset="-128"/>
          </a:endParaRPr>
        </a:p>
      </dgm:t>
    </dgm:pt>
    <dgm:pt modelId="{830B6E3C-715B-4BEE-8802-A5B1B7EDBB23}" type="parTrans" cxnId="{F8C10C62-4A1B-4C5A-AC90-BE01A20AA205}">
      <dgm:prSet/>
      <dgm:spPr/>
      <dgm:t>
        <a:bodyPr/>
        <a:lstStyle/>
        <a:p>
          <a:endParaRPr lang="id-ID" sz="1400">
            <a:latin typeface="Arial Unicode MS" pitchFamily="34" charset="-128"/>
            <a:ea typeface="Arial Unicode MS" pitchFamily="34" charset="-128"/>
            <a:cs typeface="Arial Unicode MS" pitchFamily="34" charset="-128"/>
          </a:endParaRPr>
        </a:p>
      </dgm:t>
    </dgm:pt>
    <dgm:pt modelId="{0EFA3658-7ADD-4C89-A4CA-92FCFE8B30EA}" type="sibTrans" cxnId="{F8C10C62-4A1B-4C5A-AC90-BE01A20AA205}">
      <dgm:prSet/>
      <dgm:spPr/>
      <dgm:t>
        <a:bodyPr/>
        <a:lstStyle/>
        <a:p>
          <a:endParaRPr lang="id-ID" sz="1400">
            <a:latin typeface="Arial Unicode MS" pitchFamily="34" charset="-128"/>
            <a:ea typeface="Arial Unicode MS" pitchFamily="34" charset="-128"/>
            <a:cs typeface="Arial Unicode MS" pitchFamily="34" charset="-128"/>
          </a:endParaRPr>
        </a:p>
      </dgm:t>
    </dgm:pt>
    <dgm:pt modelId="{F2E477E2-CBAF-48ED-AA0B-51B6107EB901}">
      <dgm:prSet phldrT="[Text]" custT="1"/>
      <dgm:spPr/>
      <dgm:t>
        <a:bodyPr/>
        <a:lstStyle/>
        <a:p>
          <a:r>
            <a:rPr lang="id-ID" sz="1400" b="1" dirty="0" smtClean="0">
              <a:solidFill>
                <a:srgbClr val="FF0000"/>
              </a:solidFill>
              <a:latin typeface="Arial Unicode MS" pitchFamily="34" charset="-128"/>
              <a:ea typeface="Arial Unicode MS" pitchFamily="34" charset="-128"/>
              <a:cs typeface="Arial Unicode MS" pitchFamily="34" charset="-128"/>
            </a:rPr>
            <a:t>Perpres  79 Tahun 2008 tunjangan pengamanan Persandian</a:t>
          </a:r>
          <a:endParaRPr lang="id-ID" sz="1400" b="1" dirty="0">
            <a:solidFill>
              <a:srgbClr val="FF0000"/>
            </a:solidFill>
            <a:latin typeface="Arial Unicode MS" pitchFamily="34" charset="-128"/>
            <a:ea typeface="Arial Unicode MS" pitchFamily="34" charset="-128"/>
            <a:cs typeface="Arial Unicode MS" pitchFamily="34" charset="-128"/>
          </a:endParaRPr>
        </a:p>
      </dgm:t>
    </dgm:pt>
    <dgm:pt modelId="{105D18F1-43FC-4420-BB75-9B3E2A5549DF}" type="parTrans" cxnId="{49FDDAF4-4292-4E4E-A871-9A37821C4970}">
      <dgm:prSet/>
      <dgm:spPr/>
      <dgm:t>
        <a:bodyPr/>
        <a:lstStyle/>
        <a:p>
          <a:endParaRPr lang="id-ID" sz="1400">
            <a:latin typeface="Arial Unicode MS" pitchFamily="34" charset="-128"/>
            <a:ea typeface="Arial Unicode MS" pitchFamily="34" charset="-128"/>
            <a:cs typeface="Arial Unicode MS" pitchFamily="34" charset="-128"/>
          </a:endParaRPr>
        </a:p>
      </dgm:t>
    </dgm:pt>
    <dgm:pt modelId="{5BAF9F84-64BD-4256-8FB3-BDA8F225CF60}" type="sibTrans" cxnId="{49FDDAF4-4292-4E4E-A871-9A37821C4970}">
      <dgm:prSet/>
      <dgm:spPr/>
      <dgm:t>
        <a:bodyPr/>
        <a:lstStyle/>
        <a:p>
          <a:endParaRPr lang="id-ID" sz="1400">
            <a:latin typeface="Arial Unicode MS" pitchFamily="34" charset="-128"/>
            <a:ea typeface="Arial Unicode MS" pitchFamily="34" charset="-128"/>
            <a:cs typeface="Arial Unicode MS" pitchFamily="34" charset="-128"/>
          </a:endParaRPr>
        </a:p>
      </dgm:t>
    </dgm:pt>
    <dgm:pt modelId="{40259E49-A4C8-4483-89A5-846308B4CFDB}">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id-ID" sz="1400" dirty="0" smtClean="0">
              <a:latin typeface="Arial Unicode MS" pitchFamily="34" charset="-128"/>
              <a:ea typeface="Arial Unicode MS" pitchFamily="34" charset="-128"/>
              <a:cs typeface="Arial Unicode MS" pitchFamily="34" charset="-128"/>
            </a:rPr>
            <a:t>PNS </a:t>
          </a:r>
          <a:r>
            <a:rPr lang="sv-SE" sz="1400" dirty="0" smtClean="0">
              <a:latin typeface="Arial Unicode MS" pitchFamily="34" charset="-128"/>
              <a:ea typeface="Arial Unicode MS" pitchFamily="34" charset="-128"/>
              <a:cs typeface="Arial Unicode MS" pitchFamily="34" charset="-128"/>
            </a:rPr>
            <a:t>yang diangkat sebagai pengelola</a:t>
          </a:r>
          <a:r>
            <a:rPr lang="id-ID" sz="1400" dirty="0" smtClean="0">
              <a:latin typeface="Arial Unicode MS" pitchFamily="34" charset="-128"/>
              <a:ea typeface="Arial Unicode MS" pitchFamily="34" charset="-128"/>
              <a:cs typeface="Arial Unicode MS" pitchFamily="34" charset="-128"/>
            </a:rPr>
            <a:t> </a:t>
          </a:r>
          <a:r>
            <a:rPr lang="sv-SE" sz="1400" dirty="0" smtClean="0">
              <a:latin typeface="Arial Unicode MS" pitchFamily="34" charset="-128"/>
              <a:ea typeface="Arial Unicode MS" pitchFamily="34" charset="-128"/>
              <a:cs typeface="Arial Unicode MS" pitchFamily="34" charset="-128"/>
            </a:rPr>
            <a:t>pengamanan persandian di lingkungan instansi pemerintah pusat dan</a:t>
          </a:r>
          <a:r>
            <a:rPr lang="id-ID" sz="1400" dirty="0" smtClean="0">
              <a:latin typeface="Arial Unicode MS" pitchFamily="34" charset="-128"/>
              <a:ea typeface="Arial Unicode MS" pitchFamily="34" charset="-128"/>
              <a:cs typeface="Arial Unicode MS" pitchFamily="34" charset="-128"/>
            </a:rPr>
            <a:t> daerah yang lingkup tugas dan tanggung jawabnya meliputi bidang pengamanan persandian sesuai dengan ketentuan peraturan perundang-undangan, diberikan tunjangan pengamanan persandian setiap bulan</a:t>
          </a:r>
          <a:endParaRPr lang="id-ID" sz="1400" dirty="0">
            <a:latin typeface="Arial Unicode MS" pitchFamily="34" charset="-128"/>
            <a:ea typeface="Arial Unicode MS" pitchFamily="34" charset="-128"/>
            <a:cs typeface="Arial Unicode MS" pitchFamily="34" charset="-128"/>
          </a:endParaRPr>
        </a:p>
      </dgm:t>
    </dgm:pt>
    <dgm:pt modelId="{7163F587-5ADE-41A8-9F0F-40CDA5A5D770}" type="parTrans" cxnId="{976EC7FC-3E21-435C-B8A4-BB4CEAD70532}">
      <dgm:prSet/>
      <dgm:spPr/>
      <dgm:t>
        <a:bodyPr/>
        <a:lstStyle/>
        <a:p>
          <a:endParaRPr lang="id-ID" sz="1400">
            <a:latin typeface="Arial Unicode MS" pitchFamily="34" charset="-128"/>
            <a:ea typeface="Arial Unicode MS" pitchFamily="34" charset="-128"/>
            <a:cs typeface="Arial Unicode MS" pitchFamily="34" charset="-128"/>
          </a:endParaRPr>
        </a:p>
      </dgm:t>
    </dgm:pt>
    <dgm:pt modelId="{4F631506-B4BC-4D31-AB26-058A9B04F8E0}" type="sibTrans" cxnId="{976EC7FC-3E21-435C-B8A4-BB4CEAD70532}">
      <dgm:prSet/>
      <dgm:spPr/>
      <dgm:t>
        <a:bodyPr/>
        <a:lstStyle/>
        <a:p>
          <a:endParaRPr lang="id-ID" sz="1400">
            <a:latin typeface="Arial Unicode MS" pitchFamily="34" charset="-128"/>
            <a:ea typeface="Arial Unicode MS" pitchFamily="34" charset="-128"/>
            <a:cs typeface="Arial Unicode MS" pitchFamily="34" charset="-128"/>
          </a:endParaRPr>
        </a:p>
      </dgm:t>
    </dgm:pt>
    <dgm:pt modelId="{96D8AC13-4FC4-4A49-9E1F-B868C1AC77FC}">
      <dgm:prSet phldrT="[Text]" custT="1"/>
      <dgm:spPr/>
      <dgm:t>
        <a:bodyPr/>
        <a:lstStyle/>
        <a:p>
          <a:r>
            <a:rPr lang="id-ID" sz="1400" b="1" dirty="0" smtClean="0">
              <a:solidFill>
                <a:srgbClr val="FF0000"/>
              </a:solidFill>
              <a:latin typeface="Arial Unicode MS" pitchFamily="34" charset="-128"/>
              <a:ea typeface="Arial Unicode MS" pitchFamily="34" charset="-128"/>
              <a:cs typeface="Arial Unicode MS" pitchFamily="34" charset="-128"/>
            </a:rPr>
            <a:t>Perka BKN 9 Tahun 2009</a:t>
          </a:r>
          <a:endParaRPr lang="id-ID" sz="1400" b="1" dirty="0">
            <a:solidFill>
              <a:srgbClr val="FF0000"/>
            </a:solidFill>
            <a:latin typeface="Arial Unicode MS" pitchFamily="34" charset="-128"/>
            <a:ea typeface="Arial Unicode MS" pitchFamily="34" charset="-128"/>
            <a:cs typeface="Arial Unicode MS" pitchFamily="34" charset="-128"/>
          </a:endParaRPr>
        </a:p>
      </dgm:t>
    </dgm:pt>
    <dgm:pt modelId="{16529787-45D2-42B8-B2BA-C3646BF81F1B}" type="parTrans" cxnId="{658A4DC1-83B4-4E3B-B286-A0870BCEE798}">
      <dgm:prSet/>
      <dgm:spPr/>
      <dgm:t>
        <a:bodyPr/>
        <a:lstStyle/>
        <a:p>
          <a:endParaRPr lang="id-ID" sz="1400">
            <a:latin typeface="Arial Unicode MS" pitchFamily="34" charset="-128"/>
            <a:ea typeface="Arial Unicode MS" pitchFamily="34" charset="-128"/>
            <a:cs typeface="Arial Unicode MS" pitchFamily="34" charset="-128"/>
          </a:endParaRPr>
        </a:p>
      </dgm:t>
    </dgm:pt>
    <dgm:pt modelId="{1C218855-0FF9-4E00-9582-E8585DBBE397}" type="sibTrans" cxnId="{658A4DC1-83B4-4E3B-B286-A0870BCEE798}">
      <dgm:prSet/>
      <dgm:spPr/>
      <dgm:t>
        <a:bodyPr/>
        <a:lstStyle/>
        <a:p>
          <a:endParaRPr lang="id-ID" sz="1400">
            <a:latin typeface="Arial Unicode MS" pitchFamily="34" charset="-128"/>
            <a:ea typeface="Arial Unicode MS" pitchFamily="34" charset="-128"/>
            <a:cs typeface="Arial Unicode MS" pitchFamily="34" charset="-128"/>
          </a:endParaRPr>
        </a:p>
      </dgm:t>
    </dgm:pt>
    <dgm:pt modelId="{90A5856E-4297-43E3-A368-20D76E575A3C}">
      <dgm:prSet phldrT="[Text]" custT="1">
        <dgm:style>
          <a:lnRef idx="1">
            <a:schemeClr val="accent1"/>
          </a:lnRef>
          <a:fillRef idx="2">
            <a:schemeClr val="accent1"/>
          </a:fillRef>
          <a:effectRef idx="1">
            <a:schemeClr val="accent1"/>
          </a:effectRef>
          <a:fontRef idx="minor">
            <a:schemeClr val="dk1"/>
          </a:fontRef>
        </dgm:style>
      </dgm:prSet>
      <dgm:spPr/>
      <dgm:t>
        <a:bodyPr/>
        <a:lstStyle/>
        <a:p>
          <a:pPr algn="l"/>
          <a:r>
            <a:rPr lang="id-ID" sz="1300" dirty="0" smtClean="0">
              <a:latin typeface="Arial Unicode MS" pitchFamily="34" charset="-128"/>
              <a:ea typeface="Arial Unicode MS" pitchFamily="34" charset="-128"/>
              <a:cs typeface="Arial Unicode MS" pitchFamily="34" charset="-128"/>
            </a:rPr>
            <a:t>Pengelola Persandian adalah PNS yang diangkat secara penuh dan bertanggungjawab terhadap penyelenggaraan persandian</a:t>
          </a:r>
        </a:p>
        <a:p>
          <a:pPr algn="l"/>
          <a:r>
            <a:rPr lang="id-ID" sz="1300" dirty="0" smtClean="0">
              <a:latin typeface="Arial Unicode MS" pitchFamily="34" charset="-128"/>
              <a:ea typeface="Arial Unicode MS" pitchFamily="34" charset="-128"/>
              <a:cs typeface="Arial Unicode MS" pitchFamily="34" charset="-128"/>
            </a:rPr>
            <a:t>PNS yang berhak mendapatkan tunjangan pengamanan persandian adalah PNS yang diangkat dan ditugaskan secara penuh sebagai pengelola pengamanan persandian di lingkungan instansi pemerintah dan tanggung jawabnya meliputi bidang pengamanan persandian serta ditetapkan dengan keputusan Pyb berdasarkan perundang-undangan</a:t>
          </a:r>
          <a:endParaRPr lang="id-ID" sz="1300" dirty="0">
            <a:latin typeface="Arial Unicode MS" pitchFamily="34" charset="-128"/>
            <a:ea typeface="Arial Unicode MS" pitchFamily="34" charset="-128"/>
            <a:cs typeface="Arial Unicode MS" pitchFamily="34" charset="-128"/>
          </a:endParaRPr>
        </a:p>
      </dgm:t>
    </dgm:pt>
    <dgm:pt modelId="{B094C93E-10AB-4BCE-8131-A6992720AE20}" type="parTrans" cxnId="{82D8B2A2-0896-4A07-BD0E-787450AE6A0E}">
      <dgm:prSet/>
      <dgm:spPr/>
      <dgm:t>
        <a:bodyPr/>
        <a:lstStyle/>
        <a:p>
          <a:endParaRPr lang="id-ID" sz="1400">
            <a:latin typeface="Arial Unicode MS" pitchFamily="34" charset="-128"/>
            <a:ea typeface="Arial Unicode MS" pitchFamily="34" charset="-128"/>
            <a:cs typeface="Arial Unicode MS" pitchFamily="34" charset="-128"/>
          </a:endParaRPr>
        </a:p>
      </dgm:t>
    </dgm:pt>
    <dgm:pt modelId="{A1D9613A-6B06-44F6-9355-D2CED781DA05}" type="sibTrans" cxnId="{82D8B2A2-0896-4A07-BD0E-787450AE6A0E}">
      <dgm:prSet/>
      <dgm:spPr/>
      <dgm:t>
        <a:bodyPr/>
        <a:lstStyle/>
        <a:p>
          <a:endParaRPr lang="id-ID" sz="1400">
            <a:latin typeface="Arial Unicode MS" pitchFamily="34" charset="-128"/>
            <a:ea typeface="Arial Unicode MS" pitchFamily="34" charset="-128"/>
            <a:cs typeface="Arial Unicode MS" pitchFamily="34" charset="-128"/>
          </a:endParaRPr>
        </a:p>
      </dgm:t>
    </dgm:pt>
    <dgm:pt modelId="{59D0A9B6-B7CD-4150-9072-13CD1FD2FDBE}" type="pres">
      <dgm:prSet presAssocID="{4955D2E2-AB0D-4974-97F2-8FBE28287D33}" presName="Name0" presStyleCnt="0">
        <dgm:presLayoutVars>
          <dgm:chMax val="5"/>
          <dgm:chPref val="5"/>
          <dgm:dir/>
          <dgm:animLvl val="lvl"/>
        </dgm:presLayoutVars>
      </dgm:prSet>
      <dgm:spPr/>
      <dgm:t>
        <a:bodyPr/>
        <a:lstStyle/>
        <a:p>
          <a:endParaRPr lang="id-ID"/>
        </a:p>
      </dgm:t>
    </dgm:pt>
    <dgm:pt modelId="{D1937B37-3144-477A-BD16-0509D61E6D39}" type="pres">
      <dgm:prSet presAssocID="{82BF9BA4-39D1-43BD-9D3C-4F5CD595AE24}" presName="parentText1" presStyleLbl="node1" presStyleIdx="0" presStyleCnt="3">
        <dgm:presLayoutVars>
          <dgm:chMax/>
          <dgm:chPref val="3"/>
          <dgm:bulletEnabled val="1"/>
        </dgm:presLayoutVars>
      </dgm:prSet>
      <dgm:spPr/>
      <dgm:t>
        <a:bodyPr/>
        <a:lstStyle/>
        <a:p>
          <a:endParaRPr lang="id-ID"/>
        </a:p>
      </dgm:t>
    </dgm:pt>
    <dgm:pt modelId="{F4189C13-EF7F-4AE1-BE75-E9F75D2AFA5F}" type="pres">
      <dgm:prSet presAssocID="{82BF9BA4-39D1-43BD-9D3C-4F5CD595AE24}" presName="childText1" presStyleLbl="solidAlignAcc1" presStyleIdx="0" presStyleCnt="3">
        <dgm:presLayoutVars>
          <dgm:chMax val="0"/>
          <dgm:chPref val="0"/>
          <dgm:bulletEnabled val="1"/>
        </dgm:presLayoutVars>
      </dgm:prSet>
      <dgm:spPr/>
      <dgm:t>
        <a:bodyPr/>
        <a:lstStyle/>
        <a:p>
          <a:endParaRPr lang="id-ID"/>
        </a:p>
      </dgm:t>
    </dgm:pt>
    <dgm:pt modelId="{5A0448FA-15CB-4DD9-B7FE-6211EE2E21EE}" type="pres">
      <dgm:prSet presAssocID="{F2E477E2-CBAF-48ED-AA0B-51B6107EB901}" presName="parentText2" presStyleLbl="node1" presStyleIdx="1" presStyleCnt="3">
        <dgm:presLayoutVars>
          <dgm:chMax/>
          <dgm:chPref val="3"/>
          <dgm:bulletEnabled val="1"/>
        </dgm:presLayoutVars>
      </dgm:prSet>
      <dgm:spPr/>
      <dgm:t>
        <a:bodyPr/>
        <a:lstStyle/>
        <a:p>
          <a:endParaRPr lang="id-ID"/>
        </a:p>
      </dgm:t>
    </dgm:pt>
    <dgm:pt modelId="{9218EFD2-395C-459C-A02A-5B8C7C00C25D}" type="pres">
      <dgm:prSet presAssocID="{F2E477E2-CBAF-48ED-AA0B-51B6107EB901}" presName="childText2" presStyleLbl="solidAlignAcc1" presStyleIdx="1" presStyleCnt="3">
        <dgm:presLayoutVars>
          <dgm:chMax val="0"/>
          <dgm:chPref val="0"/>
          <dgm:bulletEnabled val="1"/>
        </dgm:presLayoutVars>
      </dgm:prSet>
      <dgm:spPr/>
      <dgm:t>
        <a:bodyPr/>
        <a:lstStyle/>
        <a:p>
          <a:endParaRPr lang="id-ID"/>
        </a:p>
      </dgm:t>
    </dgm:pt>
    <dgm:pt modelId="{3A702A95-EAFC-4407-8076-DE9A0410BE96}" type="pres">
      <dgm:prSet presAssocID="{96D8AC13-4FC4-4A49-9E1F-B868C1AC77FC}" presName="parentText3" presStyleLbl="node1" presStyleIdx="2" presStyleCnt="3">
        <dgm:presLayoutVars>
          <dgm:chMax/>
          <dgm:chPref val="3"/>
          <dgm:bulletEnabled val="1"/>
        </dgm:presLayoutVars>
      </dgm:prSet>
      <dgm:spPr/>
      <dgm:t>
        <a:bodyPr/>
        <a:lstStyle/>
        <a:p>
          <a:endParaRPr lang="id-ID"/>
        </a:p>
      </dgm:t>
    </dgm:pt>
    <dgm:pt modelId="{CEA6BDE4-BB67-4D30-917E-5F1C58427B76}" type="pres">
      <dgm:prSet presAssocID="{96D8AC13-4FC4-4A49-9E1F-B868C1AC77FC}" presName="childText3" presStyleLbl="solidAlignAcc1" presStyleIdx="2" presStyleCnt="3" custScaleY="123007" custLinFactNeighborY="1754">
        <dgm:presLayoutVars>
          <dgm:chMax val="0"/>
          <dgm:chPref val="0"/>
          <dgm:bulletEnabled val="1"/>
        </dgm:presLayoutVars>
      </dgm:prSet>
      <dgm:spPr/>
      <dgm:t>
        <a:bodyPr/>
        <a:lstStyle/>
        <a:p>
          <a:endParaRPr lang="id-ID"/>
        </a:p>
      </dgm:t>
    </dgm:pt>
  </dgm:ptLst>
  <dgm:cxnLst>
    <dgm:cxn modelId="{61E72287-C5EB-4207-9BB2-0C95AC4034C5}" type="presOf" srcId="{F2E477E2-CBAF-48ED-AA0B-51B6107EB901}" destId="{5A0448FA-15CB-4DD9-B7FE-6211EE2E21EE}" srcOrd="0" destOrd="0" presId="urn:microsoft.com/office/officeart/2009/3/layout/IncreasingArrowsProcess"/>
    <dgm:cxn modelId="{3F74282B-9216-4D7B-BDED-63D453CBCDE2}" type="presOf" srcId="{82BF9BA4-39D1-43BD-9D3C-4F5CD595AE24}" destId="{D1937B37-3144-477A-BD16-0509D61E6D39}" srcOrd="0" destOrd="0" presId="urn:microsoft.com/office/officeart/2009/3/layout/IncreasingArrowsProcess"/>
    <dgm:cxn modelId="{149BE588-C537-45A1-8A43-123E48B9DA1D}" type="presOf" srcId="{96D8AC13-4FC4-4A49-9E1F-B868C1AC77FC}" destId="{3A702A95-EAFC-4407-8076-DE9A0410BE96}" srcOrd="0" destOrd="0" presId="urn:microsoft.com/office/officeart/2009/3/layout/IncreasingArrowsProcess"/>
    <dgm:cxn modelId="{82D8B2A2-0896-4A07-BD0E-787450AE6A0E}" srcId="{96D8AC13-4FC4-4A49-9E1F-B868C1AC77FC}" destId="{90A5856E-4297-43E3-A368-20D76E575A3C}" srcOrd="0" destOrd="0" parTransId="{B094C93E-10AB-4BCE-8131-A6992720AE20}" sibTransId="{A1D9613A-6B06-44F6-9355-D2CED781DA05}"/>
    <dgm:cxn modelId="{49FDDAF4-4292-4E4E-A871-9A37821C4970}" srcId="{4955D2E2-AB0D-4974-97F2-8FBE28287D33}" destId="{F2E477E2-CBAF-48ED-AA0B-51B6107EB901}" srcOrd="1" destOrd="0" parTransId="{105D18F1-43FC-4420-BB75-9B3E2A5549DF}" sibTransId="{5BAF9F84-64BD-4256-8FB3-BDA8F225CF60}"/>
    <dgm:cxn modelId="{78B844D1-2F68-4569-B959-3ABACEE949E7}" type="presOf" srcId="{90A5856E-4297-43E3-A368-20D76E575A3C}" destId="{CEA6BDE4-BB67-4D30-917E-5F1C58427B76}" srcOrd="0" destOrd="0" presId="urn:microsoft.com/office/officeart/2009/3/layout/IncreasingArrowsProcess"/>
    <dgm:cxn modelId="{F8C10C62-4A1B-4C5A-AC90-BE01A20AA205}" srcId="{82BF9BA4-39D1-43BD-9D3C-4F5CD595AE24}" destId="{D06C77D3-3757-4AC7-9FF2-352839EA94D1}" srcOrd="0" destOrd="0" parTransId="{830B6E3C-715B-4BEE-8802-A5B1B7EDBB23}" sibTransId="{0EFA3658-7ADD-4C89-A4CA-92FCFE8B30EA}"/>
    <dgm:cxn modelId="{DD6AC7D9-B185-4B56-B314-C4CAAE73ABFB}" type="presOf" srcId="{40259E49-A4C8-4483-89A5-846308B4CFDB}" destId="{9218EFD2-395C-459C-A02A-5B8C7C00C25D}" srcOrd="0" destOrd="0" presId="urn:microsoft.com/office/officeart/2009/3/layout/IncreasingArrowsProcess"/>
    <dgm:cxn modelId="{CC043168-CA0E-48DD-ADAD-1D558161F728}" srcId="{4955D2E2-AB0D-4974-97F2-8FBE28287D33}" destId="{82BF9BA4-39D1-43BD-9D3C-4F5CD595AE24}" srcOrd="0" destOrd="0" parTransId="{F43C8109-BADC-4A2A-A9D2-8C4D7AB76152}" sibTransId="{303759E9-7B79-4FB9-82AB-04F3E719EDD8}"/>
    <dgm:cxn modelId="{F4B8A71E-B0AC-41AD-A51F-C47529A36800}" type="presOf" srcId="{D06C77D3-3757-4AC7-9FF2-352839EA94D1}" destId="{F4189C13-EF7F-4AE1-BE75-E9F75D2AFA5F}" srcOrd="0" destOrd="0" presId="urn:microsoft.com/office/officeart/2009/3/layout/IncreasingArrowsProcess"/>
    <dgm:cxn modelId="{976EC7FC-3E21-435C-B8A4-BB4CEAD70532}" srcId="{F2E477E2-CBAF-48ED-AA0B-51B6107EB901}" destId="{40259E49-A4C8-4483-89A5-846308B4CFDB}" srcOrd="0" destOrd="0" parTransId="{7163F587-5ADE-41A8-9F0F-40CDA5A5D770}" sibTransId="{4F631506-B4BC-4D31-AB26-058A9B04F8E0}"/>
    <dgm:cxn modelId="{07D4FBAD-4725-4CDD-A497-56D660437FE3}" type="presOf" srcId="{4955D2E2-AB0D-4974-97F2-8FBE28287D33}" destId="{59D0A9B6-B7CD-4150-9072-13CD1FD2FDBE}" srcOrd="0" destOrd="0" presId="urn:microsoft.com/office/officeart/2009/3/layout/IncreasingArrowsProcess"/>
    <dgm:cxn modelId="{658A4DC1-83B4-4E3B-B286-A0870BCEE798}" srcId="{4955D2E2-AB0D-4974-97F2-8FBE28287D33}" destId="{96D8AC13-4FC4-4A49-9E1F-B868C1AC77FC}" srcOrd="2" destOrd="0" parTransId="{16529787-45D2-42B8-B2BA-C3646BF81F1B}" sibTransId="{1C218855-0FF9-4E00-9582-E8585DBBE397}"/>
    <dgm:cxn modelId="{39DF7612-17F3-4A1F-93CE-C3C6959E54FE}" type="presParOf" srcId="{59D0A9B6-B7CD-4150-9072-13CD1FD2FDBE}" destId="{D1937B37-3144-477A-BD16-0509D61E6D39}" srcOrd="0" destOrd="0" presId="urn:microsoft.com/office/officeart/2009/3/layout/IncreasingArrowsProcess"/>
    <dgm:cxn modelId="{79667E8D-2D2B-43D9-9ACA-687628033A0F}" type="presParOf" srcId="{59D0A9B6-B7CD-4150-9072-13CD1FD2FDBE}" destId="{F4189C13-EF7F-4AE1-BE75-E9F75D2AFA5F}" srcOrd="1" destOrd="0" presId="urn:microsoft.com/office/officeart/2009/3/layout/IncreasingArrowsProcess"/>
    <dgm:cxn modelId="{13B5BA35-C395-4C96-9BF9-A4A54F370685}" type="presParOf" srcId="{59D0A9B6-B7CD-4150-9072-13CD1FD2FDBE}" destId="{5A0448FA-15CB-4DD9-B7FE-6211EE2E21EE}" srcOrd="2" destOrd="0" presId="urn:microsoft.com/office/officeart/2009/3/layout/IncreasingArrowsProcess"/>
    <dgm:cxn modelId="{67277538-2231-4040-8849-CD5CBA86B707}" type="presParOf" srcId="{59D0A9B6-B7CD-4150-9072-13CD1FD2FDBE}" destId="{9218EFD2-395C-459C-A02A-5B8C7C00C25D}" srcOrd="3" destOrd="0" presId="urn:microsoft.com/office/officeart/2009/3/layout/IncreasingArrowsProcess"/>
    <dgm:cxn modelId="{F7399D80-BD7F-4EF7-8A64-DD7BE9F7C955}" type="presParOf" srcId="{59D0A9B6-B7CD-4150-9072-13CD1FD2FDBE}" destId="{3A702A95-EAFC-4407-8076-DE9A0410BE96}" srcOrd="4" destOrd="0" presId="urn:microsoft.com/office/officeart/2009/3/layout/IncreasingArrowsProcess"/>
    <dgm:cxn modelId="{14F1ADED-FCE0-4857-9C15-DD25FD887D4C}" type="presParOf" srcId="{59D0A9B6-B7CD-4150-9072-13CD1FD2FDBE}" destId="{CEA6BDE4-BB67-4D30-917E-5F1C58427B76}"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1CD663-20ED-4743-85D1-F4F5C178C628}">
      <dsp:nvSpPr>
        <dsp:cNvPr id="0" name=""/>
        <dsp:cNvSpPr/>
      </dsp:nvSpPr>
      <dsp:spPr>
        <a:xfrm>
          <a:off x="636383" y="272415"/>
          <a:ext cx="3520440" cy="3520440"/>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id-ID" sz="1400" kern="1200" dirty="0" smtClean="0">
              <a:solidFill>
                <a:schemeClr val="tx1"/>
              </a:solidFill>
              <a:latin typeface="Arial Unicode MS" pitchFamily="34" charset="-128"/>
              <a:ea typeface="Arial Unicode MS" pitchFamily="34" charset="-128"/>
              <a:cs typeface="Arial Unicode MS" pitchFamily="34" charset="-128"/>
            </a:rPr>
            <a:t>Administrasi (Administrator, Pengawas dan </a:t>
          </a:r>
          <a:r>
            <a:rPr lang="id-ID" sz="1600" b="0" kern="1200" dirty="0" smtClean="0">
              <a:solidFill>
                <a:schemeClr val="tx1"/>
              </a:solidFill>
              <a:latin typeface="Arial Unicode MS" pitchFamily="34" charset="-128"/>
              <a:ea typeface="Arial Unicode MS" pitchFamily="34" charset="-128"/>
              <a:cs typeface="Arial Unicode MS" pitchFamily="34" charset="-128"/>
            </a:rPr>
            <a:t>Pelaksana</a:t>
          </a:r>
          <a:r>
            <a:rPr lang="id-ID" sz="1400" kern="1200" dirty="0" smtClean="0">
              <a:solidFill>
                <a:schemeClr val="tx1"/>
              </a:solidFill>
              <a:latin typeface="Arial Unicode MS" pitchFamily="34" charset="-128"/>
              <a:ea typeface="Arial Unicode MS" pitchFamily="34" charset="-128"/>
              <a:cs typeface="Arial Unicode MS" pitchFamily="34" charset="-128"/>
            </a:rPr>
            <a:t>)</a:t>
          </a:r>
          <a:endParaRPr lang="id-ID" sz="1400" kern="1200" dirty="0">
            <a:solidFill>
              <a:schemeClr val="tx1"/>
            </a:solidFill>
            <a:latin typeface="Arial Unicode MS" pitchFamily="34" charset="-128"/>
            <a:ea typeface="Arial Unicode MS" pitchFamily="34" charset="-128"/>
            <a:cs typeface="Arial Unicode MS" pitchFamily="34" charset="-128"/>
          </a:endParaRPr>
        </a:p>
      </dsp:txBody>
      <dsp:txXfrm>
        <a:off x="2491739" y="1018413"/>
        <a:ext cx="1257300" cy="1047750"/>
      </dsp:txXfrm>
    </dsp:sp>
    <dsp:sp modelId="{D0FB504E-849D-4C4E-AB0F-661302E1C2DA}">
      <dsp:nvSpPr>
        <dsp:cNvPr id="0" name=""/>
        <dsp:cNvSpPr/>
      </dsp:nvSpPr>
      <dsp:spPr>
        <a:xfrm>
          <a:off x="531913" y="398145"/>
          <a:ext cx="3520440" cy="3520440"/>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id-ID" sz="1800" b="1" kern="1200" dirty="0" smtClean="0">
              <a:solidFill>
                <a:srgbClr val="FF0000"/>
              </a:solidFill>
              <a:latin typeface="Arial Unicode MS" pitchFamily="34" charset="-128"/>
              <a:ea typeface="Arial Unicode MS" pitchFamily="34" charset="-128"/>
              <a:cs typeface="Arial Unicode MS" pitchFamily="34" charset="-128"/>
            </a:rPr>
            <a:t>Jabatan Fungsional </a:t>
          </a:r>
          <a:r>
            <a:rPr lang="id-ID" sz="1400" kern="1200" dirty="0" smtClean="0">
              <a:solidFill>
                <a:schemeClr val="tx1"/>
              </a:solidFill>
              <a:latin typeface="Arial Unicode MS" pitchFamily="34" charset="-128"/>
              <a:ea typeface="Arial Unicode MS" pitchFamily="34" charset="-128"/>
              <a:cs typeface="Arial Unicode MS" pitchFamily="34" charset="-128"/>
            </a:rPr>
            <a:t>(Keahlian dan Keterampilan)</a:t>
          </a:r>
          <a:endParaRPr lang="id-ID" sz="1400" kern="1200" dirty="0">
            <a:solidFill>
              <a:schemeClr val="tx1"/>
            </a:solidFill>
            <a:latin typeface="Arial Unicode MS" pitchFamily="34" charset="-128"/>
            <a:ea typeface="Arial Unicode MS" pitchFamily="34" charset="-128"/>
            <a:cs typeface="Arial Unicode MS" pitchFamily="34" charset="-128"/>
          </a:endParaRPr>
        </a:p>
      </dsp:txBody>
      <dsp:txXfrm>
        <a:off x="1370113" y="2682240"/>
        <a:ext cx="1885950" cy="922020"/>
      </dsp:txXfrm>
    </dsp:sp>
    <dsp:sp modelId="{02A0A04A-89FD-488E-83C7-614A8570BD6A}">
      <dsp:nvSpPr>
        <dsp:cNvPr id="0" name=""/>
        <dsp:cNvSpPr/>
      </dsp:nvSpPr>
      <dsp:spPr>
        <a:xfrm>
          <a:off x="491374" y="272415"/>
          <a:ext cx="3520440" cy="3520440"/>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id-ID" sz="1600" kern="1200" dirty="0" smtClean="0">
              <a:solidFill>
                <a:schemeClr val="tx1"/>
              </a:solidFill>
              <a:latin typeface="Arial Unicode MS" pitchFamily="34" charset="-128"/>
              <a:ea typeface="Arial Unicode MS" pitchFamily="34" charset="-128"/>
              <a:cs typeface="Arial Unicode MS" pitchFamily="34" charset="-128"/>
            </a:rPr>
            <a:t>JPT (Pratama, Madya dan Utama)</a:t>
          </a:r>
          <a:endParaRPr lang="id-ID" sz="1600" kern="1200" dirty="0">
            <a:solidFill>
              <a:schemeClr val="tx1"/>
            </a:solidFill>
            <a:latin typeface="Arial Unicode MS" pitchFamily="34" charset="-128"/>
            <a:ea typeface="Arial Unicode MS" pitchFamily="34" charset="-128"/>
            <a:cs typeface="Arial Unicode MS" pitchFamily="34" charset="-128"/>
          </a:endParaRPr>
        </a:p>
      </dsp:txBody>
      <dsp:txXfrm>
        <a:off x="899159" y="1018413"/>
        <a:ext cx="1257300" cy="1047750"/>
      </dsp:txXfrm>
    </dsp:sp>
    <dsp:sp modelId="{DD1B8D5C-B52A-4324-A4F3-A90259690807}">
      <dsp:nvSpPr>
        <dsp:cNvPr id="0" name=""/>
        <dsp:cNvSpPr/>
      </dsp:nvSpPr>
      <dsp:spPr>
        <a:xfrm>
          <a:off x="418741" y="54482"/>
          <a:ext cx="3956304" cy="3956304"/>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F63D19-CC26-4F0F-8868-9EE81FACE423}">
      <dsp:nvSpPr>
        <dsp:cNvPr id="0" name=""/>
        <dsp:cNvSpPr/>
      </dsp:nvSpPr>
      <dsp:spPr>
        <a:xfrm>
          <a:off x="313981" y="179990"/>
          <a:ext cx="3956304" cy="3956304"/>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CB3CE0-4FEB-4509-BF76-82713AA8DB70}">
      <dsp:nvSpPr>
        <dsp:cNvPr id="0" name=""/>
        <dsp:cNvSpPr/>
      </dsp:nvSpPr>
      <dsp:spPr>
        <a:xfrm>
          <a:off x="273152" y="54482"/>
          <a:ext cx="3956304" cy="3956304"/>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70015-4C13-4595-A38C-BA2E9894864C}">
      <dsp:nvSpPr>
        <dsp:cNvPr id="0" name=""/>
        <dsp:cNvSpPr/>
      </dsp:nvSpPr>
      <dsp:spPr>
        <a:xfrm>
          <a:off x="3508033" y="1720"/>
          <a:ext cx="2121271" cy="959911"/>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id-ID" sz="1600" kern="1200" dirty="0" smtClean="0">
              <a:latin typeface="Bahnschrift SemiBold" charset="0"/>
            </a:rPr>
            <a:t>Pengembangan kinerja pegawai</a:t>
          </a:r>
          <a:endParaRPr lang="id-ID" sz="1600" kern="1200" dirty="0">
            <a:latin typeface="Bahnschrift SemiBold" charset="0"/>
          </a:endParaRPr>
        </a:p>
      </dsp:txBody>
      <dsp:txXfrm>
        <a:off x="3554892" y="48579"/>
        <a:ext cx="2027553" cy="866193"/>
      </dsp:txXfrm>
    </dsp:sp>
    <dsp:sp modelId="{E0CED266-627F-4DA4-9B94-F274BF118C05}">
      <dsp:nvSpPr>
        <dsp:cNvPr id="0" name=""/>
        <dsp:cNvSpPr/>
      </dsp:nvSpPr>
      <dsp:spPr>
        <a:xfrm>
          <a:off x="2650133" y="481675"/>
          <a:ext cx="3837071" cy="3837071"/>
        </a:xfrm>
        <a:custGeom>
          <a:avLst/>
          <a:gdLst/>
          <a:ahLst/>
          <a:cxnLst/>
          <a:rect l="0" t="0" r="0" b="0"/>
          <a:pathLst>
            <a:path>
              <a:moveTo>
                <a:pt x="2985384" y="323978"/>
              </a:moveTo>
              <a:arcTo wR="1918535" hR="1918535" stAng="18227085" swAng="131957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42A9C9E-F0C6-48C0-A5F0-9ECF447E6173}">
      <dsp:nvSpPr>
        <dsp:cNvPr id="0" name=""/>
        <dsp:cNvSpPr/>
      </dsp:nvSpPr>
      <dsp:spPr>
        <a:xfrm>
          <a:off x="5332669" y="1327395"/>
          <a:ext cx="2121271" cy="959911"/>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i-FI" sz="1600" kern="1200" smtClean="0">
              <a:latin typeface="Bahnschrift SemiBold" charset="0"/>
            </a:rPr>
            <a:t>hasil kerja dan perilaku kerja Pegawai.</a:t>
          </a:r>
          <a:endParaRPr lang="id-ID" sz="1600" kern="1200">
            <a:latin typeface="Bahnschrift SemiBold" charset="0"/>
          </a:endParaRPr>
        </a:p>
      </dsp:txBody>
      <dsp:txXfrm>
        <a:off x="5379528" y="1374254"/>
        <a:ext cx="2027553" cy="866193"/>
      </dsp:txXfrm>
    </dsp:sp>
    <dsp:sp modelId="{551A5F98-508E-4305-B6D5-74C351B2F0D6}">
      <dsp:nvSpPr>
        <dsp:cNvPr id="0" name=""/>
        <dsp:cNvSpPr/>
      </dsp:nvSpPr>
      <dsp:spPr>
        <a:xfrm>
          <a:off x="2650133" y="481675"/>
          <a:ext cx="3837071" cy="3837071"/>
        </a:xfrm>
        <a:custGeom>
          <a:avLst/>
          <a:gdLst/>
          <a:ahLst/>
          <a:cxnLst/>
          <a:rect l="0" t="0" r="0" b="0"/>
          <a:pathLst>
            <a:path>
              <a:moveTo>
                <a:pt x="3834430" y="1817898"/>
              </a:moveTo>
              <a:arcTo wR="1918535" hR="1918535" stAng="21419589" swAng="2196971"/>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A4EBBE3-5A8A-402E-ABF5-5C0D7BD9383C}">
      <dsp:nvSpPr>
        <dsp:cNvPr id="0" name=""/>
        <dsp:cNvSpPr/>
      </dsp:nvSpPr>
      <dsp:spPr>
        <a:xfrm>
          <a:off x="4635720" y="3472384"/>
          <a:ext cx="2121271" cy="959911"/>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id-ID" sz="1600" kern="1200" smtClean="0">
              <a:latin typeface="Bahnschrift SemiBold" charset="0"/>
            </a:rPr>
            <a:t>pencapaian kinerja organisasi</a:t>
          </a:r>
          <a:endParaRPr lang="id-ID" sz="1600" kern="1200">
            <a:latin typeface="Bahnschrift SemiBold" charset="0"/>
          </a:endParaRPr>
        </a:p>
      </dsp:txBody>
      <dsp:txXfrm>
        <a:off x="4682579" y="3519243"/>
        <a:ext cx="2027553" cy="866193"/>
      </dsp:txXfrm>
    </dsp:sp>
    <dsp:sp modelId="{58B4F04E-D1A7-4A50-822D-3B8B35AE868A}">
      <dsp:nvSpPr>
        <dsp:cNvPr id="0" name=""/>
        <dsp:cNvSpPr/>
      </dsp:nvSpPr>
      <dsp:spPr>
        <a:xfrm>
          <a:off x="2650133" y="481675"/>
          <a:ext cx="3837071" cy="3837071"/>
        </a:xfrm>
        <a:custGeom>
          <a:avLst/>
          <a:gdLst/>
          <a:ahLst/>
          <a:cxnLst/>
          <a:rect l="0" t="0" r="0" b="0"/>
          <a:pathLst>
            <a:path>
              <a:moveTo>
                <a:pt x="1984247" y="3835945"/>
              </a:moveTo>
              <a:arcTo wR="1918535" hR="1918535" stAng="5282232" swAng="235537"/>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D7C885A-9A6A-4874-A766-36F62D1282CD}">
      <dsp:nvSpPr>
        <dsp:cNvPr id="0" name=""/>
        <dsp:cNvSpPr/>
      </dsp:nvSpPr>
      <dsp:spPr>
        <a:xfrm>
          <a:off x="2380346" y="3472384"/>
          <a:ext cx="2121271" cy="959911"/>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id-ID" sz="1600" kern="1200" smtClean="0">
              <a:latin typeface="Bahnschrift SemiBold" charset="0"/>
            </a:rPr>
            <a:t>dialog kinerja yang intens antara Pimpinan dan Pegawai</a:t>
          </a:r>
          <a:endParaRPr lang="id-ID" sz="1600" kern="1200">
            <a:latin typeface="Bahnschrift SemiBold" charset="0"/>
          </a:endParaRPr>
        </a:p>
      </dsp:txBody>
      <dsp:txXfrm>
        <a:off x="2427205" y="3519243"/>
        <a:ext cx="2027553" cy="866193"/>
      </dsp:txXfrm>
    </dsp:sp>
    <dsp:sp modelId="{C780028B-5FED-444C-B5E4-8A66C94553D2}">
      <dsp:nvSpPr>
        <dsp:cNvPr id="0" name=""/>
        <dsp:cNvSpPr/>
      </dsp:nvSpPr>
      <dsp:spPr>
        <a:xfrm>
          <a:off x="2650133" y="481675"/>
          <a:ext cx="3837071" cy="3837071"/>
        </a:xfrm>
        <a:custGeom>
          <a:avLst/>
          <a:gdLst/>
          <a:ahLst/>
          <a:cxnLst/>
          <a:rect l="0" t="0" r="0" b="0"/>
          <a:pathLst>
            <a:path>
              <a:moveTo>
                <a:pt x="320719" y="2980497"/>
              </a:moveTo>
              <a:arcTo wR="1918535" hR="1918535" stAng="8783440" swAng="2196971"/>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2BAB7E7-0FB0-4AF4-B328-89D11BB44F70}">
      <dsp:nvSpPr>
        <dsp:cNvPr id="0" name=""/>
        <dsp:cNvSpPr/>
      </dsp:nvSpPr>
      <dsp:spPr>
        <a:xfrm>
          <a:off x="1683397" y="1327395"/>
          <a:ext cx="2121271" cy="959911"/>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id-ID" sz="1600" kern="1200" dirty="0" smtClean="0">
              <a:latin typeface="Bahnschrift SemiBold" charset="0"/>
            </a:rPr>
            <a:t>Pemenuhan ekspetasi pimpinan</a:t>
          </a:r>
          <a:endParaRPr lang="id-ID" sz="1600" kern="1200" dirty="0">
            <a:latin typeface="Bahnschrift SemiBold" charset="0"/>
          </a:endParaRPr>
        </a:p>
      </dsp:txBody>
      <dsp:txXfrm>
        <a:off x="1730256" y="1374254"/>
        <a:ext cx="2027553" cy="866193"/>
      </dsp:txXfrm>
    </dsp:sp>
    <dsp:sp modelId="{92F2F0BE-7704-48BF-A48A-0FCE571E04E1}">
      <dsp:nvSpPr>
        <dsp:cNvPr id="0" name=""/>
        <dsp:cNvSpPr/>
      </dsp:nvSpPr>
      <dsp:spPr>
        <a:xfrm>
          <a:off x="2650133" y="481675"/>
          <a:ext cx="3837071" cy="3837071"/>
        </a:xfrm>
        <a:custGeom>
          <a:avLst/>
          <a:gdLst/>
          <a:ahLst/>
          <a:cxnLst/>
          <a:rect l="0" t="0" r="0" b="0"/>
          <a:pathLst>
            <a:path>
              <a:moveTo>
                <a:pt x="332173" y="839538"/>
              </a:moveTo>
              <a:arcTo wR="1918535" hR="1918535" stAng="12853343" swAng="131957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BC6B23-72DD-4D1E-9DEF-E7CBE1673428}">
      <dsp:nvSpPr>
        <dsp:cNvPr id="0" name=""/>
        <dsp:cNvSpPr/>
      </dsp:nvSpPr>
      <dsp:spPr>
        <a:xfrm rot="16200000">
          <a:off x="-758204" y="758204"/>
          <a:ext cx="4497682" cy="2981273"/>
        </a:xfrm>
        <a:prstGeom prst="flowChartManualOperation">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0" tIns="0" rIns="113940" bIns="0" numCol="1" spcCol="1270" anchor="t" anchorCtr="0">
          <a:noAutofit/>
        </a:bodyPr>
        <a:lstStyle/>
        <a:p>
          <a:pPr lvl="0" algn="l" defTabSz="800100">
            <a:lnSpc>
              <a:spcPct val="90000"/>
            </a:lnSpc>
            <a:spcBef>
              <a:spcPct val="0"/>
            </a:spcBef>
            <a:spcAft>
              <a:spcPct val="35000"/>
            </a:spcAft>
          </a:pPr>
          <a:r>
            <a:rPr lang="id-ID" sz="1800" kern="1200" dirty="0" smtClean="0">
              <a:solidFill>
                <a:schemeClr val="tx1"/>
              </a:solidFill>
            </a:rPr>
            <a:t>Pembinaan Kinerja</a:t>
          </a:r>
          <a:endParaRPr lang="id-ID" sz="1800" kern="1200" dirty="0">
            <a:solidFill>
              <a:schemeClr val="tx1"/>
            </a:solidFill>
          </a:endParaRPr>
        </a:p>
        <a:p>
          <a:pPr marL="114300" lvl="1" indent="-114300" algn="l" defTabSz="622300">
            <a:lnSpc>
              <a:spcPct val="90000"/>
            </a:lnSpc>
            <a:spcBef>
              <a:spcPct val="0"/>
            </a:spcBef>
            <a:spcAft>
              <a:spcPct val="15000"/>
            </a:spcAft>
            <a:buChar char="••"/>
          </a:pPr>
          <a:r>
            <a:rPr lang="id-ID" sz="1400" kern="1200" dirty="0" smtClean="0">
              <a:solidFill>
                <a:schemeClr val="tx1"/>
              </a:solidFill>
            </a:rPr>
            <a:t>Bimbingan kinerja (proses mengetahui dan mengembangkan kompetensi pegawai serta mencegah terjadinya kegagalan kinerja)</a:t>
          </a:r>
          <a:endParaRPr lang="id-ID" sz="1400" kern="1200" dirty="0">
            <a:solidFill>
              <a:schemeClr val="tx1"/>
            </a:solidFill>
          </a:endParaRPr>
        </a:p>
        <a:p>
          <a:pPr marL="114300" lvl="1" indent="-114300" algn="l" defTabSz="622300">
            <a:lnSpc>
              <a:spcPct val="90000"/>
            </a:lnSpc>
            <a:spcBef>
              <a:spcPct val="0"/>
            </a:spcBef>
            <a:spcAft>
              <a:spcPct val="15000"/>
            </a:spcAft>
            <a:buChar char="••"/>
          </a:pPr>
          <a:r>
            <a:rPr lang="id-ID" sz="1400" kern="1200" dirty="0" smtClean="0">
              <a:solidFill>
                <a:schemeClr val="tx1"/>
              </a:solidFill>
            </a:rPr>
            <a:t>Konseling kinerja (proses identifikasi dan penyelesaian masalah perilaku  kerja yg dihadapi pegawai dlm memenuhi ekpestasi pimpinan</a:t>
          </a:r>
          <a:endParaRPr lang="id-ID" sz="1400" kern="1200" dirty="0">
            <a:solidFill>
              <a:schemeClr val="tx1"/>
            </a:solidFill>
          </a:endParaRPr>
        </a:p>
      </dsp:txBody>
      <dsp:txXfrm rot="5400000">
        <a:off x="1" y="899535"/>
        <a:ext cx="2981273" cy="2698610"/>
      </dsp:txXfrm>
    </dsp:sp>
    <dsp:sp modelId="{9E12131D-6754-4E3A-8423-6FCA0BE2D2E4}">
      <dsp:nvSpPr>
        <dsp:cNvPr id="0" name=""/>
        <dsp:cNvSpPr/>
      </dsp:nvSpPr>
      <dsp:spPr>
        <a:xfrm rot="16200000">
          <a:off x="2407678" y="758204"/>
          <a:ext cx="4497682" cy="2981273"/>
        </a:xfrm>
        <a:prstGeom prst="flowChartManualOperation">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0" tIns="0" rIns="113940" bIns="0" numCol="1" spcCol="1270" anchor="t" anchorCtr="0">
          <a:noAutofit/>
        </a:bodyPr>
        <a:lstStyle/>
        <a:p>
          <a:pPr lvl="0" algn="l" defTabSz="800100">
            <a:lnSpc>
              <a:spcPct val="90000"/>
            </a:lnSpc>
            <a:spcBef>
              <a:spcPct val="0"/>
            </a:spcBef>
            <a:spcAft>
              <a:spcPct val="35000"/>
            </a:spcAft>
          </a:pPr>
          <a:r>
            <a:rPr lang="id-ID" sz="1800" kern="1200" dirty="0" smtClean="0">
              <a:solidFill>
                <a:schemeClr val="tx1"/>
              </a:solidFill>
            </a:rPr>
            <a:t>Bimbingan kinerja</a:t>
          </a:r>
          <a:endParaRPr lang="id-ID" sz="1800" kern="1200" dirty="0">
            <a:solidFill>
              <a:schemeClr val="tx1"/>
            </a:solidFill>
          </a:endParaRPr>
        </a:p>
        <a:p>
          <a:pPr marL="114300" lvl="1" indent="-114300" algn="l" defTabSz="622300">
            <a:lnSpc>
              <a:spcPct val="90000"/>
            </a:lnSpc>
            <a:spcBef>
              <a:spcPct val="0"/>
            </a:spcBef>
            <a:spcAft>
              <a:spcPct val="15000"/>
            </a:spcAft>
            <a:buChar char="••"/>
          </a:pPr>
          <a:r>
            <a:rPr lang="id-ID" sz="1400" b="1" i="1" kern="1200" dirty="0" smtClean="0">
              <a:solidFill>
                <a:schemeClr val="tx1"/>
              </a:solidFill>
            </a:rPr>
            <a:t>Coaching</a:t>
          </a:r>
          <a:r>
            <a:rPr lang="id-ID" sz="1400" kern="1200" dirty="0" smtClean="0">
              <a:solidFill>
                <a:schemeClr val="tx1"/>
              </a:solidFill>
            </a:rPr>
            <a:t> (penugasan khusus untuk mendapatkan strategi untuk memecahkan masalah dan mampu menggali kemampuan dirinya)</a:t>
          </a:r>
          <a:endParaRPr lang="id-ID" sz="1400" kern="1200" dirty="0">
            <a:solidFill>
              <a:schemeClr val="tx1"/>
            </a:solidFill>
          </a:endParaRPr>
        </a:p>
        <a:p>
          <a:pPr marL="114300" lvl="1" indent="-114300" algn="l" defTabSz="622300">
            <a:lnSpc>
              <a:spcPct val="90000"/>
            </a:lnSpc>
            <a:spcBef>
              <a:spcPct val="0"/>
            </a:spcBef>
            <a:spcAft>
              <a:spcPct val="15000"/>
            </a:spcAft>
            <a:buChar char="••"/>
          </a:pPr>
          <a:r>
            <a:rPr lang="id-ID" sz="1400" b="1" i="1" kern="1200" dirty="0" smtClean="0">
              <a:solidFill>
                <a:schemeClr val="tx1"/>
              </a:solidFill>
            </a:rPr>
            <a:t>Mentoring </a:t>
          </a:r>
          <a:r>
            <a:rPr lang="id-ID" sz="1400" kern="1200" dirty="0" smtClean="0">
              <a:solidFill>
                <a:schemeClr val="tx1"/>
              </a:solidFill>
            </a:rPr>
            <a:t>(aktivitas untuk berbagi kemampuan dan pengalaman dr pimpinan atau pihak lain yg diberikan penugasan khusus)</a:t>
          </a:r>
          <a:endParaRPr lang="id-ID" sz="1400" kern="1200" dirty="0">
            <a:solidFill>
              <a:schemeClr val="tx1"/>
            </a:solidFill>
          </a:endParaRPr>
        </a:p>
        <a:p>
          <a:pPr marL="114300" lvl="1" indent="-114300" algn="l" defTabSz="622300">
            <a:lnSpc>
              <a:spcPct val="90000"/>
            </a:lnSpc>
            <a:spcBef>
              <a:spcPct val="0"/>
            </a:spcBef>
            <a:spcAft>
              <a:spcPct val="15000"/>
            </a:spcAft>
            <a:buChar char="••"/>
          </a:pPr>
          <a:r>
            <a:rPr lang="id-ID" sz="1400" kern="1200" dirty="0" smtClean="0">
              <a:solidFill>
                <a:schemeClr val="tx1"/>
              </a:solidFill>
            </a:rPr>
            <a:t>Formal training</a:t>
          </a:r>
          <a:endParaRPr lang="id-ID" sz="1400" kern="1200" dirty="0">
            <a:solidFill>
              <a:schemeClr val="tx1"/>
            </a:solidFill>
          </a:endParaRPr>
        </a:p>
        <a:p>
          <a:pPr marL="114300" lvl="1" indent="-114300" algn="l" defTabSz="622300">
            <a:lnSpc>
              <a:spcPct val="90000"/>
            </a:lnSpc>
            <a:spcBef>
              <a:spcPct val="0"/>
            </a:spcBef>
            <a:spcAft>
              <a:spcPct val="15000"/>
            </a:spcAft>
            <a:buChar char="••"/>
          </a:pPr>
          <a:r>
            <a:rPr lang="id-ID" sz="1400" kern="1200" dirty="0" smtClean="0">
              <a:solidFill>
                <a:schemeClr val="tx1"/>
              </a:solidFill>
            </a:rPr>
            <a:t>Informal training</a:t>
          </a:r>
          <a:endParaRPr lang="id-ID" sz="1400" kern="1200" dirty="0">
            <a:solidFill>
              <a:schemeClr val="tx1"/>
            </a:solidFill>
          </a:endParaRPr>
        </a:p>
      </dsp:txBody>
      <dsp:txXfrm rot="5400000">
        <a:off x="3165883" y="899535"/>
        <a:ext cx="2981273" cy="2698610"/>
      </dsp:txXfrm>
    </dsp:sp>
    <dsp:sp modelId="{6BB13C7E-E2BB-40D7-AF25-1E95B7F9AC0A}">
      <dsp:nvSpPr>
        <dsp:cNvPr id="0" name=""/>
        <dsp:cNvSpPr/>
      </dsp:nvSpPr>
      <dsp:spPr>
        <a:xfrm rot="16200000">
          <a:off x="5612547" y="758204"/>
          <a:ext cx="4497682" cy="2981273"/>
        </a:xfrm>
        <a:prstGeom prst="flowChartManualOperation">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0" tIns="0" rIns="113940" bIns="0" numCol="1" spcCol="1270" anchor="t" anchorCtr="0">
          <a:noAutofit/>
        </a:bodyPr>
        <a:lstStyle/>
        <a:p>
          <a:pPr lvl="0" algn="l" defTabSz="800100">
            <a:lnSpc>
              <a:spcPct val="90000"/>
            </a:lnSpc>
            <a:spcBef>
              <a:spcPct val="0"/>
            </a:spcBef>
            <a:spcAft>
              <a:spcPct val="35000"/>
            </a:spcAft>
          </a:pPr>
          <a:r>
            <a:rPr lang="id-ID" sz="1800" kern="1200" dirty="0" smtClean="0">
              <a:solidFill>
                <a:schemeClr val="tx1"/>
              </a:solidFill>
            </a:rPr>
            <a:t>Konseling kinerja</a:t>
          </a:r>
          <a:endParaRPr lang="id-ID" sz="1800" kern="1200" dirty="0">
            <a:solidFill>
              <a:schemeClr val="tx1"/>
            </a:solidFill>
          </a:endParaRPr>
        </a:p>
        <a:p>
          <a:pPr marL="114300" lvl="1" indent="-114300" algn="l" defTabSz="622300">
            <a:lnSpc>
              <a:spcPct val="90000"/>
            </a:lnSpc>
            <a:spcBef>
              <a:spcPct val="0"/>
            </a:spcBef>
            <a:spcAft>
              <a:spcPct val="15000"/>
            </a:spcAft>
            <a:buChar char="••"/>
          </a:pPr>
          <a:r>
            <a:rPr lang="id-ID" sz="1400" kern="1200" dirty="0" smtClean="0">
              <a:solidFill>
                <a:schemeClr val="tx1"/>
              </a:solidFill>
            </a:rPr>
            <a:t>Diberikan kepada pegawai yg mengalami masalah perilaku kerja</a:t>
          </a:r>
          <a:endParaRPr lang="id-ID" sz="1400" kern="1200" dirty="0">
            <a:solidFill>
              <a:schemeClr val="tx1"/>
            </a:solidFill>
          </a:endParaRPr>
        </a:p>
        <a:p>
          <a:pPr marL="114300" lvl="1" indent="-114300" algn="l" defTabSz="622300">
            <a:lnSpc>
              <a:spcPct val="90000"/>
            </a:lnSpc>
            <a:spcBef>
              <a:spcPct val="0"/>
            </a:spcBef>
            <a:spcAft>
              <a:spcPct val="15000"/>
            </a:spcAft>
            <a:buChar char="••"/>
          </a:pPr>
          <a:r>
            <a:rPr lang="id-ID" sz="1400" kern="1200" dirty="0" smtClean="0">
              <a:solidFill>
                <a:schemeClr val="tx1"/>
              </a:solidFill>
            </a:rPr>
            <a:t>Pelaksanaan dilakukan secara individual dg memeperhatikan prinsip kerahasiaan dan tanggungjawab</a:t>
          </a:r>
          <a:endParaRPr lang="id-ID" sz="1400" kern="1200" dirty="0">
            <a:solidFill>
              <a:schemeClr val="tx1"/>
            </a:solidFill>
          </a:endParaRPr>
        </a:p>
        <a:p>
          <a:pPr marL="114300" lvl="1" indent="-114300" algn="l" defTabSz="622300">
            <a:lnSpc>
              <a:spcPct val="90000"/>
            </a:lnSpc>
            <a:spcBef>
              <a:spcPct val="0"/>
            </a:spcBef>
            <a:spcAft>
              <a:spcPct val="15000"/>
            </a:spcAft>
            <a:buChar char="••"/>
          </a:pPr>
          <a:r>
            <a:rPr lang="id-ID" sz="1400" kern="1200" dirty="0" smtClean="0">
              <a:solidFill>
                <a:schemeClr val="tx1"/>
              </a:solidFill>
            </a:rPr>
            <a:t>Dapat diilakukan oleh Konselor idependen dan dapat oleh pejabat penilai yg lulus pelatihan konselor dan pejabat yg memiliki fungsi memberikan konseling</a:t>
          </a:r>
          <a:endParaRPr lang="id-ID" sz="1400" kern="1200" dirty="0">
            <a:solidFill>
              <a:schemeClr val="tx1"/>
            </a:solidFill>
          </a:endParaRPr>
        </a:p>
      </dsp:txBody>
      <dsp:txXfrm rot="5400000">
        <a:off x="6370752" y="899535"/>
        <a:ext cx="2981273" cy="26986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ABB5F6-6ADD-4536-9570-22C19F94BB11}">
      <dsp:nvSpPr>
        <dsp:cNvPr id="0" name=""/>
        <dsp:cNvSpPr/>
      </dsp:nvSpPr>
      <dsp:spPr>
        <a:xfrm rot="5400000">
          <a:off x="636228" y="1146573"/>
          <a:ext cx="1907768" cy="3174484"/>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CA3BA1-4135-4CE6-BA96-2314BDE23FAE}">
      <dsp:nvSpPr>
        <dsp:cNvPr id="0" name=""/>
        <dsp:cNvSpPr/>
      </dsp:nvSpPr>
      <dsp:spPr>
        <a:xfrm>
          <a:off x="317774" y="1864544"/>
          <a:ext cx="2865942" cy="2973199"/>
        </a:xfrm>
        <a:prstGeom prst="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60960" tIns="60960" rIns="60960" bIns="60960" numCol="1" spcCol="1270" anchor="t" anchorCtr="0">
          <a:noAutofit/>
        </a:bodyPr>
        <a:lstStyle/>
        <a:p>
          <a:pPr lvl="0" algn="l" defTabSz="711200">
            <a:lnSpc>
              <a:spcPct val="100000"/>
            </a:lnSpc>
            <a:spcBef>
              <a:spcPct val="0"/>
            </a:spcBef>
            <a:spcAft>
              <a:spcPts val="0"/>
            </a:spcAft>
          </a:pPr>
          <a:r>
            <a:rPr lang="id-ID" sz="1600" kern="1200" dirty="0" smtClean="0">
              <a:effectLst/>
              <a:latin typeface="Tahoma"/>
              <a:ea typeface="Times New Roman"/>
            </a:rPr>
            <a:t>Pejabat Administrasi yang telah diangkat melalui penyetaraan dalam Jabatan Fungsional, namun belum memiliki kesesuaian antara kualifikasi, kompetensi dan unit kerjanya </a:t>
          </a:r>
          <a:r>
            <a:rPr lang="id-ID" sz="1600" b="1" kern="1200" dirty="0" smtClean="0">
              <a:effectLst/>
              <a:latin typeface="Tahoma"/>
              <a:ea typeface="Times New Roman"/>
            </a:rPr>
            <a:t>dapat dilakukan penyesuaian</a:t>
          </a:r>
          <a:r>
            <a:rPr lang="id-ID" sz="1600" kern="1200" dirty="0" smtClean="0">
              <a:effectLst/>
              <a:latin typeface="Tahoma"/>
              <a:ea typeface="Times New Roman"/>
            </a:rPr>
            <a:t> ke dalam Jabatan Fungsional yang sesuai sampai dengan 31 Desember 2022</a:t>
          </a:r>
          <a:endParaRPr lang="id-ID" sz="1600" kern="1200" dirty="0">
            <a:latin typeface="Arial" pitchFamily="34" charset="0"/>
            <a:cs typeface="Arial" pitchFamily="34" charset="0"/>
          </a:endParaRPr>
        </a:p>
      </dsp:txBody>
      <dsp:txXfrm>
        <a:off x="317774" y="1864544"/>
        <a:ext cx="2865942" cy="2973199"/>
      </dsp:txXfrm>
    </dsp:sp>
    <dsp:sp modelId="{D5DCD08D-4675-41ED-A18A-8CC125F05521}">
      <dsp:nvSpPr>
        <dsp:cNvPr id="0" name=""/>
        <dsp:cNvSpPr/>
      </dsp:nvSpPr>
      <dsp:spPr>
        <a:xfrm>
          <a:off x="2642973" y="912864"/>
          <a:ext cx="540743" cy="540743"/>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EE8F27-08EC-4F01-A782-29574C75C79C}">
      <dsp:nvSpPr>
        <dsp:cNvPr id="0" name=""/>
        <dsp:cNvSpPr/>
      </dsp:nvSpPr>
      <dsp:spPr>
        <a:xfrm rot="5400000">
          <a:off x="4144701" y="278398"/>
          <a:ext cx="1907768" cy="3174484"/>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7FA077-6BC3-417F-ABB5-5D995E73C5FB}">
      <dsp:nvSpPr>
        <dsp:cNvPr id="0" name=""/>
        <dsp:cNvSpPr/>
      </dsp:nvSpPr>
      <dsp:spPr>
        <a:xfrm>
          <a:off x="3826247" y="1226885"/>
          <a:ext cx="2865942" cy="2512166"/>
        </a:xfrm>
        <a:prstGeom prst="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60960" tIns="60960" rIns="60960" bIns="60960" numCol="1" spcCol="1270" anchor="t" anchorCtr="0">
          <a:noAutofit/>
        </a:bodyPr>
        <a:lstStyle/>
        <a:p>
          <a:pPr lvl="0" algn="l" defTabSz="711200">
            <a:lnSpc>
              <a:spcPct val="100000"/>
            </a:lnSpc>
            <a:spcBef>
              <a:spcPct val="0"/>
            </a:spcBef>
            <a:spcAft>
              <a:spcPts val="0"/>
            </a:spcAft>
          </a:pPr>
          <a:r>
            <a:rPr lang="id-ID" sz="1600" kern="1200" dirty="0" smtClean="0">
              <a:latin typeface="Arial" pitchFamily="34" charset="0"/>
              <a:cs typeface="Arial" pitchFamily="34" charset="0"/>
            </a:rPr>
            <a:t>Pemetaan dan identifikasi serta konsultasi dengan Instansi Pembina JF apabila dirasa terjadi ketidaksesuaian terhadap kualifikasi pendidikan</a:t>
          </a:r>
        </a:p>
      </dsp:txBody>
      <dsp:txXfrm>
        <a:off x="3826247" y="1226885"/>
        <a:ext cx="2865942" cy="2512166"/>
      </dsp:txXfrm>
    </dsp:sp>
    <dsp:sp modelId="{4DCD98F2-68AD-42A7-B7D1-D6DEAE5D1F96}">
      <dsp:nvSpPr>
        <dsp:cNvPr id="0" name=""/>
        <dsp:cNvSpPr/>
      </dsp:nvSpPr>
      <dsp:spPr>
        <a:xfrm>
          <a:off x="6151446" y="44689"/>
          <a:ext cx="540743" cy="540743"/>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7B1202-DF24-42AB-B3E4-B2A88BEB382A}">
      <dsp:nvSpPr>
        <dsp:cNvPr id="0" name=""/>
        <dsp:cNvSpPr/>
      </dsp:nvSpPr>
      <dsp:spPr>
        <a:xfrm rot="5400000">
          <a:off x="7653174" y="-589776"/>
          <a:ext cx="1907768" cy="3174484"/>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311239-84FE-4E92-91A8-D730B64AE329}">
      <dsp:nvSpPr>
        <dsp:cNvPr id="0" name=""/>
        <dsp:cNvSpPr/>
      </dsp:nvSpPr>
      <dsp:spPr>
        <a:xfrm>
          <a:off x="7334720" y="358710"/>
          <a:ext cx="2865942" cy="251216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60960" tIns="60960" rIns="60960" bIns="60960" numCol="1" spcCol="1270" anchor="t" anchorCtr="0">
          <a:noAutofit/>
        </a:bodyPr>
        <a:lstStyle/>
        <a:p>
          <a:pPr lvl="0" algn="l" defTabSz="711200">
            <a:lnSpc>
              <a:spcPct val="100000"/>
            </a:lnSpc>
            <a:spcBef>
              <a:spcPct val="0"/>
            </a:spcBef>
            <a:spcAft>
              <a:spcPts val="0"/>
            </a:spcAft>
          </a:pPr>
          <a:r>
            <a:rPr lang="id-ID" sz="1600" kern="1200" dirty="0" smtClean="0">
              <a:latin typeface="Arial" pitchFamily="34" charset="0"/>
              <a:cs typeface="Arial" pitchFamily="34" charset="0"/>
            </a:rPr>
            <a:t>PRINSIPNYA DISERAHKAN KEMBALI KEPADA INSTANSINYA MASING-MASING</a:t>
          </a:r>
          <a:endParaRPr lang="id-ID" sz="1600" kern="1200" dirty="0">
            <a:latin typeface="Arial" pitchFamily="34" charset="0"/>
            <a:cs typeface="Arial" pitchFamily="34" charset="0"/>
          </a:endParaRPr>
        </a:p>
      </dsp:txBody>
      <dsp:txXfrm>
        <a:off x="7334720" y="358710"/>
        <a:ext cx="2865942" cy="25121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32086-7CF0-485A-84A0-DF589F8B07B0}">
      <dsp:nvSpPr>
        <dsp:cNvPr id="0" name=""/>
        <dsp:cNvSpPr/>
      </dsp:nvSpPr>
      <dsp:spPr>
        <a:xfrm>
          <a:off x="628879" y="2070"/>
          <a:ext cx="3720130" cy="2232078"/>
        </a:xfrm>
        <a:prstGeom prst="rect">
          <a:avLst/>
        </a:prstGeom>
        <a:gradFill rotWithShape="0">
          <a:gsLst>
            <a:gs pos="0">
              <a:srgbClr val="6CD69C">
                <a:hueOff val="0"/>
                <a:satOff val="0"/>
                <a:lumOff val="0"/>
                <a:alphaOff val="0"/>
                <a:tint val="50000"/>
                <a:satMod val="300000"/>
              </a:srgbClr>
            </a:gs>
            <a:gs pos="35000">
              <a:srgbClr val="6CD69C">
                <a:hueOff val="0"/>
                <a:satOff val="0"/>
                <a:lumOff val="0"/>
                <a:alphaOff val="0"/>
                <a:tint val="37000"/>
                <a:satMod val="300000"/>
              </a:srgbClr>
            </a:gs>
            <a:gs pos="100000">
              <a:srgbClr val="6CD69C">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id-ID" sz="3000" kern="1200" dirty="0" smtClean="0">
              <a:solidFill>
                <a:srgbClr val="000000"/>
              </a:solidFill>
              <a:latin typeface="Arial"/>
              <a:ea typeface="+mn-ea"/>
              <a:cs typeface="Arial"/>
            </a:rPr>
            <a:t>Pengangkatan JF mekanisme perpindahan dr jab lain dan promosi</a:t>
          </a:r>
          <a:endParaRPr lang="id-ID" sz="3000" kern="1200" dirty="0">
            <a:solidFill>
              <a:srgbClr val="000000"/>
            </a:solidFill>
            <a:latin typeface="Arial"/>
            <a:ea typeface="+mn-ea"/>
            <a:cs typeface="Arial"/>
          </a:endParaRPr>
        </a:p>
      </dsp:txBody>
      <dsp:txXfrm>
        <a:off x="628879" y="2070"/>
        <a:ext cx="3720130" cy="2232078"/>
      </dsp:txXfrm>
    </dsp:sp>
    <dsp:sp modelId="{C558DD34-98C3-4881-A233-BBF2DF55CACA}">
      <dsp:nvSpPr>
        <dsp:cNvPr id="0" name=""/>
        <dsp:cNvSpPr/>
      </dsp:nvSpPr>
      <dsp:spPr>
        <a:xfrm>
          <a:off x="4721022" y="2070"/>
          <a:ext cx="3720130" cy="2232078"/>
        </a:xfrm>
        <a:prstGeom prst="rect">
          <a:avLst/>
        </a:prstGeom>
        <a:gradFill rotWithShape="0">
          <a:gsLst>
            <a:gs pos="0">
              <a:srgbClr val="6CD69C">
                <a:hueOff val="0"/>
                <a:satOff val="0"/>
                <a:lumOff val="0"/>
                <a:alphaOff val="0"/>
                <a:tint val="50000"/>
                <a:satMod val="300000"/>
              </a:srgbClr>
            </a:gs>
            <a:gs pos="35000">
              <a:srgbClr val="6CD69C">
                <a:hueOff val="0"/>
                <a:satOff val="0"/>
                <a:lumOff val="0"/>
                <a:alphaOff val="0"/>
                <a:tint val="37000"/>
                <a:satMod val="300000"/>
              </a:srgbClr>
            </a:gs>
            <a:gs pos="100000">
              <a:srgbClr val="6CD69C">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id-ID" sz="3000" kern="1200" dirty="0" smtClean="0">
              <a:solidFill>
                <a:srgbClr val="000000"/>
              </a:solidFill>
              <a:latin typeface="Arial"/>
              <a:ea typeface="+mn-ea"/>
              <a:cs typeface="Arial"/>
            </a:rPr>
            <a:t>Terdapat penetapan formasi dari Menpan RB dan dilampirkan dlm usulan</a:t>
          </a:r>
          <a:endParaRPr lang="id-ID" sz="3000" kern="1200" dirty="0">
            <a:solidFill>
              <a:srgbClr val="000000"/>
            </a:solidFill>
            <a:latin typeface="Arial"/>
            <a:ea typeface="+mn-ea"/>
            <a:cs typeface="Arial"/>
          </a:endParaRPr>
        </a:p>
      </dsp:txBody>
      <dsp:txXfrm>
        <a:off x="4721022" y="2070"/>
        <a:ext cx="3720130" cy="2232078"/>
      </dsp:txXfrm>
    </dsp:sp>
    <dsp:sp modelId="{29351009-87F4-4B0A-B65B-E1B73EDD78FC}">
      <dsp:nvSpPr>
        <dsp:cNvPr id="0" name=""/>
        <dsp:cNvSpPr/>
      </dsp:nvSpPr>
      <dsp:spPr>
        <a:xfrm>
          <a:off x="628879" y="2606162"/>
          <a:ext cx="3720130" cy="2232078"/>
        </a:xfrm>
        <a:prstGeom prst="rect">
          <a:avLst/>
        </a:prstGeom>
        <a:gradFill rotWithShape="0">
          <a:gsLst>
            <a:gs pos="0">
              <a:srgbClr val="6CD69C">
                <a:hueOff val="0"/>
                <a:satOff val="0"/>
                <a:lumOff val="0"/>
                <a:alphaOff val="0"/>
                <a:tint val="50000"/>
                <a:satMod val="300000"/>
              </a:srgbClr>
            </a:gs>
            <a:gs pos="35000">
              <a:srgbClr val="6CD69C">
                <a:hueOff val="0"/>
                <a:satOff val="0"/>
                <a:lumOff val="0"/>
                <a:alphaOff val="0"/>
                <a:tint val="37000"/>
                <a:satMod val="300000"/>
              </a:srgbClr>
            </a:gs>
            <a:gs pos="100000">
              <a:srgbClr val="6CD69C">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id-ID" sz="3000" kern="1200" dirty="0" smtClean="0">
              <a:solidFill>
                <a:srgbClr val="000000"/>
              </a:solidFill>
              <a:latin typeface="Arial"/>
              <a:ea typeface="+mn-ea"/>
              <a:cs typeface="Arial"/>
            </a:rPr>
            <a:t>Memenuhi persyaratan yg ditentukan sesuai Permenpan RB 13 Tahun 2019</a:t>
          </a:r>
          <a:endParaRPr lang="id-ID" sz="3000" kern="1200" dirty="0">
            <a:solidFill>
              <a:srgbClr val="000000"/>
            </a:solidFill>
            <a:latin typeface="Arial"/>
            <a:ea typeface="+mn-ea"/>
            <a:cs typeface="Arial"/>
          </a:endParaRPr>
        </a:p>
      </dsp:txBody>
      <dsp:txXfrm>
        <a:off x="628879" y="2606162"/>
        <a:ext cx="3720130" cy="2232078"/>
      </dsp:txXfrm>
    </dsp:sp>
    <dsp:sp modelId="{3A8C2D9B-75A7-4827-9DBC-4BF8BB30E805}">
      <dsp:nvSpPr>
        <dsp:cNvPr id="0" name=""/>
        <dsp:cNvSpPr/>
      </dsp:nvSpPr>
      <dsp:spPr>
        <a:xfrm>
          <a:off x="4721022" y="2606162"/>
          <a:ext cx="3720130" cy="2232078"/>
        </a:xfrm>
        <a:prstGeom prst="rect">
          <a:avLst/>
        </a:prstGeom>
        <a:gradFill rotWithShape="0">
          <a:gsLst>
            <a:gs pos="0">
              <a:srgbClr val="6CD69C">
                <a:hueOff val="0"/>
                <a:satOff val="0"/>
                <a:lumOff val="0"/>
                <a:alphaOff val="0"/>
                <a:tint val="50000"/>
                <a:satMod val="300000"/>
              </a:srgbClr>
            </a:gs>
            <a:gs pos="35000">
              <a:srgbClr val="6CD69C">
                <a:hueOff val="0"/>
                <a:satOff val="0"/>
                <a:lumOff val="0"/>
                <a:alphaOff val="0"/>
                <a:tint val="37000"/>
                <a:satMod val="300000"/>
              </a:srgbClr>
            </a:gs>
            <a:gs pos="100000">
              <a:srgbClr val="6CD69C">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id-ID" sz="3000" kern="1200" dirty="0" smtClean="0">
              <a:solidFill>
                <a:srgbClr val="000000"/>
              </a:solidFill>
              <a:latin typeface="Arial"/>
              <a:ea typeface="+mn-ea"/>
              <a:cs typeface="Arial"/>
            </a:rPr>
            <a:t>PAK sesuai AK ditetapkan Instansi Pembina dg sistem AK yang berlaku</a:t>
          </a:r>
          <a:endParaRPr lang="id-ID" sz="3000" kern="1200" dirty="0">
            <a:solidFill>
              <a:srgbClr val="000000"/>
            </a:solidFill>
            <a:latin typeface="Arial"/>
            <a:ea typeface="+mn-ea"/>
            <a:cs typeface="Arial"/>
          </a:endParaRPr>
        </a:p>
      </dsp:txBody>
      <dsp:txXfrm>
        <a:off x="4721022" y="2606162"/>
        <a:ext cx="3720130" cy="223207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212DA-E5C2-4057-9B2C-C0BD62E0851D}">
      <dsp:nvSpPr>
        <dsp:cNvPr id="0" name=""/>
        <dsp:cNvSpPr/>
      </dsp:nvSpPr>
      <dsp:spPr>
        <a:xfrm>
          <a:off x="1573495" y="1796976"/>
          <a:ext cx="3919934" cy="3919934"/>
        </a:xfrm>
        <a:prstGeom prst="ellipse">
          <a:avLst/>
        </a:prstGeom>
        <a:solidFill>
          <a:srgbClr val="FF000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9850" tIns="69850" rIns="69850" bIns="69850" numCol="1" spcCol="1270" anchor="ctr" anchorCtr="0">
          <a:noAutofit/>
        </a:bodyPr>
        <a:lstStyle/>
        <a:p>
          <a:pPr lvl="0" algn="ctr" defTabSz="2444750">
            <a:lnSpc>
              <a:spcPct val="90000"/>
            </a:lnSpc>
            <a:spcBef>
              <a:spcPct val="0"/>
            </a:spcBef>
            <a:spcAft>
              <a:spcPct val="35000"/>
            </a:spcAft>
          </a:pPr>
          <a:r>
            <a:rPr lang="en-ID" sz="5500" kern="1200" dirty="0"/>
            <a:t>PP 11/2017</a:t>
          </a:r>
        </a:p>
        <a:p>
          <a:pPr lvl="0" algn="ctr" defTabSz="2444750">
            <a:lnSpc>
              <a:spcPct val="90000"/>
            </a:lnSpc>
            <a:spcBef>
              <a:spcPct val="0"/>
            </a:spcBef>
            <a:spcAft>
              <a:spcPct val="35000"/>
            </a:spcAft>
          </a:pPr>
          <a:r>
            <a:rPr lang="en-ID" sz="5500" kern="1200" dirty="0"/>
            <a:t>Ps. 101</a:t>
          </a:r>
        </a:p>
      </dsp:txBody>
      <dsp:txXfrm>
        <a:off x="2147556" y="2371037"/>
        <a:ext cx="2771812" cy="2771812"/>
      </dsp:txXfrm>
    </dsp:sp>
    <dsp:sp modelId="{0D433092-3E06-43C7-82A6-7C8A1442AEE4}">
      <dsp:nvSpPr>
        <dsp:cNvPr id="0" name=""/>
        <dsp:cNvSpPr/>
      </dsp:nvSpPr>
      <dsp:spPr>
        <a:xfrm>
          <a:off x="2553478" y="224181"/>
          <a:ext cx="1959967" cy="1959967"/>
        </a:xfrm>
        <a:prstGeom prst="ellipse">
          <a:avLst/>
        </a:prstGeom>
        <a:solidFill>
          <a:schemeClr val="accent5">
            <a:alpha val="50000"/>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ID" sz="1200" kern="1200" dirty="0" err="1"/>
            <a:t>Setiap</a:t>
          </a:r>
          <a:r>
            <a:rPr lang="en-ID" sz="1200" kern="1200" dirty="0"/>
            <a:t> JF </a:t>
          </a:r>
          <a:r>
            <a:rPr lang="en-ID" sz="1200" kern="1200" dirty="0" err="1"/>
            <a:t>wajib</a:t>
          </a:r>
          <a:r>
            <a:rPr lang="en-ID" sz="1200" kern="1200" dirty="0"/>
            <a:t> punya </a:t>
          </a:r>
          <a:r>
            <a:rPr lang="en-ID" sz="1200" kern="1200" dirty="0" err="1"/>
            <a:t>OrPro</a:t>
          </a:r>
          <a:r>
            <a:rPr lang="en-ID" sz="1200" kern="1200" dirty="0"/>
            <a:t> dan </a:t>
          </a:r>
          <a:r>
            <a:rPr lang="en-ID" sz="1200" kern="1200" dirty="0" err="1"/>
            <a:t>jadi</a:t>
          </a:r>
          <a:r>
            <a:rPr lang="en-ID" sz="1200" kern="1200" dirty="0"/>
            <a:t> </a:t>
          </a:r>
          <a:r>
            <a:rPr lang="en-ID" sz="1200" kern="1200" dirty="0" err="1"/>
            <a:t>anggota</a:t>
          </a:r>
          <a:endParaRPr lang="en-ID" sz="1200" kern="1200" dirty="0"/>
        </a:p>
      </dsp:txBody>
      <dsp:txXfrm>
        <a:off x="2840509" y="511212"/>
        <a:ext cx="1385905" cy="1385905"/>
      </dsp:txXfrm>
    </dsp:sp>
    <dsp:sp modelId="{28383C94-39B4-4D52-9967-068586D06713}">
      <dsp:nvSpPr>
        <dsp:cNvPr id="0" name=""/>
        <dsp:cNvSpPr/>
      </dsp:nvSpPr>
      <dsp:spPr>
        <a:xfrm>
          <a:off x="5106257" y="2776960"/>
          <a:ext cx="1959967" cy="1959967"/>
        </a:xfrm>
        <a:prstGeom prst="ellipse">
          <a:avLst/>
        </a:prstGeom>
        <a:solidFill>
          <a:schemeClr val="accent5">
            <a:alpha val="50000"/>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ID" sz="1400" kern="1200" dirty="0" err="1"/>
            <a:t>menyusun</a:t>
          </a:r>
          <a:r>
            <a:rPr lang="en-ID" sz="1400" kern="1200" dirty="0"/>
            <a:t> </a:t>
          </a:r>
          <a:r>
            <a:rPr lang="en-ID" sz="1400" kern="1200" dirty="0" err="1"/>
            <a:t>kode</a:t>
          </a:r>
          <a:r>
            <a:rPr lang="en-ID" sz="1400" kern="1200" dirty="0"/>
            <a:t> </a:t>
          </a:r>
          <a:r>
            <a:rPr lang="en-ID" sz="1400" kern="1200" dirty="0" err="1"/>
            <a:t>etik</a:t>
          </a:r>
          <a:r>
            <a:rPr lang="en-ID" sz="1400" kern="1200" dirty="0"/>
            <a:t> dan </a:t>
          </a:r>
          <a:r>
            <a:rPr lang="en-ID" sz="1400" kern="1200" dirty="0" err="1"/>
            <a:t>kode</a:t>
          </a:r>
          <a:r>
            <a:rPr lang="en-ID" sz="1400" kern="1200" dirty="0"/>
            <a:t> </a:t>
          </a:r>
          <a:r>
            <a:rPr lang="en-ID" sz="1400" kern="1200" dirty="0" err="1"/>
            <a:t>perilaku</a:t>
          </a:r>
          <a:r>
            <a:rPr lang="en-ID" sz="1400" kern="1200" dirty="0"/>
            <a:t> </a:t>
          </a:r>
          <a:r>
            <a:rPr lang="en-ID" sz="1400" kern="1200" dirty="0" err="1"/>
            <a:t>profesi</a:t>
          </a:r>
          <a:endParaRPr lang="en-ID" sz="1400" kern="1200" dirty="0"/>
        </a:p>
      </dsp:txBody>
      <dsp:txXfrm>
        <a:off x="5393288" y="3063991"/>
        <a:ext cx="1385905" cy="1385905"/>
      </dsp:txXfrm>
    </dsp:sp>
    <dsp:sp modelId="{2F20343A-B70D-463A-8645-50E7A20BB24B}">
      <dsp:nvSpPr>
        <dsp:cNvPr id="0" name=""/>
        <dsp:cNvSpPr/>
      </dsp:nvSpPr>
      <dsp:spPr>
        <a:xfrm>
          <a:off x="2553478" y="5329739"/>
          <a:ext cx="1959967" cy="1959967"/>
        </a:xfrm>
        <a:prstGeom prst="ellipse">
          <a:avLst/>
        </a:prstGeom>
        <a:solidFill>
          <a:schemeClr val="accent5">
            <a:alpha val="50000"/>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ID" sz="1400" kern="1200" dirty="0" err="1"/>
            <a:t>memberikan</a:t>
          </a:r>
          <a:r>
            <a:rPr lang="en-ID" sz="1400" kern="1200" dirty="0"/>
            <a:t> </a:t>
          </a:r>
          <a:r>
            <a:rPr lang="en-ID" sz="1400" kern="1200" dirty="0" err="1"/>
            <a:t>advokasi</a:t>
          </a:r>
          <a:endParaRPr lang="en-ID" sz="1400" kern="1200" dirty="0"/>
        </a:p>
      </dsp:txBody>
      <dsp:txXfrm>
        <a:off x="2840509" y="5616770"/>
        <a:ext cx="1385905" cy="1385905"/>
      </dsp:txXfrm>
    </dsp:sp>
    <dsp:sp modelId="{7F559841-569E-48E3-AB37-3C27C2BFA879}">
      <dsp:nvSpPr>
        <dsp:cNvPr id="0" name=""/>
        <dsp:cNvSpPr/>
      </dsp:nvSpPr>
      <dsp:spPr>
        <a:xfrm>
          <a:off x="699" y="2776960"/>
          <a:ext cx="1959967" cy="1959967"/>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ID" sz="1400" kern="1200" dirty="0" err="1"/>
            <a:t>memeriksa</a:t>
          </a:r>
          <a:r>
            <a:rPr lang="en-ID" sz="1400" kern="1200" dirty="0"/>
            <a:t> dan </a:t>
          </a:r>
          <a:r>
            <a:rPr lang="en-ID" sz="1400" kern="1200" dirty="0" err="1"/>
            <a:t>memberikan</a:t>
          </a:r>
          <a:r>
            <a:rPr lang="en-ID" sz="1400" kern="1200" dirty="0"/>
            <a:t> </a:t>
          </a:r>
          <a:r>
            <a:rPr lang="en-ID" sz="1400" kern="1200" dirty="0" err="1"/>
            <a:t>rekomendasi</a:t>
          </a:r>
          <a:r>
            <a:rPr lang="en-ID" sz="1400" kern="1200" dirty="0"/>
            <a:t> </a:t>
          </a:r>
          <a:r>
            <a:rPr lang="en-ID" sz="1400" kern="1200" dirty="0" err="1"/>
            <a:t>atas</a:t>
          </a:r>
          <a:r>
            <a:rPr lang="en-ID" sz="1400" kern="1200" dirty="0"/>
            <a:t> </a:t>
          </a:r>
          <a:r>
            <a:rPr lang="en-ID" sz="1400" kern="1200" dirty="0" err="1"/>
            <a:t>pelanggaran</a:t>
          </a:r>
          <a:r>
            <a:rPr lang="en-ID" sz="1400" kern="1200" dirty="0"/>
            <a:t> </a:t>
          </a:r>
          <a:r>
            <a:rPr lang="en-ID" sz="1400" kern="1200" dirty="0" err="1"/>
            <a:t>kode</a:t>
          </a:r>
          <a:r>
            <a:rPr lang="en-ID" sz="1400" kern="1200" dirty="0"/>
            <a:t> </a:t>
          </a:r>
          <a:r>
            <a:rPr lang="en-ID" sz="1400" kern="1200" dirty="0" err="1"/>
            <a:t>etik</a:t>
          </a:r>
          <a:r>
            <a:rPr lang="en-ID" sz="1400" kern="1200" dirty="0"/>
            <a:t> dan </a:t>
          </a:r>
          <a:r>
            <a:rPr lang="en-ID" sz="1400" kern="1200" dirty="0" err="1"/>
            <a:t>kode</a:t>
          </a:r>
          <a:r>
            <a:rPr lang="en-ID" sz="1400" kern="1200" dirty="0"/>
            <a:t> </a:t>
          </a:r>
          <a:r>
            <a:rPr lang="en-ID" sz="1400" kern="1200" dirty="0" err="1"/>
            <a:t>perilaku</a:t>
          </a:r>
          <a:r>
            <a:rPr lang="en-ID" sz="1400" kern="1200" dirty="0"/>
            <a:t> </a:t>
          </a:r>
          <a:r>
            <a:rPr lang="en-ID" sz="1400" kern="1200" dirty="0" err="1"/>
            <a:t>profesi</a:t>
          </a:r>
          <a:endParaRPr lang="en-ID" sz="1400" kern="1200" dirty="0"/>
        </a:p>
      </dsp:txBody>
      <dsp:txXfrm>
        <a:off x="287730" y="3063991"/>
        <a:ext cx="1385905" cy="138590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0BFCA5-3755-46A9-B720-EA808274E9A7}">
      <dsp:nvSpPr>
        <dsp:cNvPr id="0" name=""/>
        <dsp:cNvSpPr/>
      </dsp:nvSpPr>
      <dsp:spPr>
        <a:xfrm rot="5400000">
          <a:off x="396936" y="2156787"/>
          <a:ext cx="1190157" cy="1980395"/>
        </a:xfrm>
        <a:prstGeom prst="corner">
          <a:avLst>
            <a:gd name="adj1" fmla="val 16120"/>
            <a:gd name="adj2" fmla="val 1611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8B79DA-107B-4B3A-9886-2E5FE27DF630}">
      <dsp:nvSpPr>
        <dsp:cNvPr id="0" name=""/>
        <dsp:cNvSpPr/>
      </dsp:nvSpPr>
      <dsp:spPr>
        <a:xfrm>
          <a:off x="198269" y="2748499"/>
          <a:ext cx="1787912" cy="1567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s-ES" sz="1600" kern="1200" dirty="0" err="1"/>
            <a:t>Syarat</a:t>
          </a:r>
          <a:r>
            <a:rPr lang="es-ES" sz="1600" kern="1200" dirty="0"/>
            <a:t> dan Tata Cara </a:t>
          </a:r>
          <a:r>
            <a:rPr lang="es-ES" sz="1600" kern="1200" dirty="0" err="1"/>
            <a:t>Pembentukan</a:t>
          </a:r>
          <a:r>
            <a:rPr lang="es-ES" sz="1600" kern="1200" dirty="0"/>
            <a:t> </a:t>
          </a:r>
          <a:r>
            <a:rPr lang="es-ES" sz="1600" kern="1200" dirty="0" err="1"/>
            <a:t>Organisasi</a:t>
          </a:r>
          <a:r>
            <a:rPr lang="es-ES" sz="1600" kern="1200" dirty="0"/>
            <a:t> </a:t>
          </a:r>
          <a:r>
            <a:rPr lang="es-ES" sz="1600" kern="1200" dirty="0" err="1"/>
            <a:t>Profesi</a:t>
          </a:r>
          <a:r>
            <a:rPr lang="es-ES" sz="1600" kern="1200" dirty="0"/>
            <a:t> dan </a:t>
          </a:r>
          <a:r>
            <a:rPr lang="en-ID" sz="1600" kern="1200" dirty="0" err="1"/>
            <a:t>Hubungan</a:t>
          </a:r>
          <a:r>
            <a:rPr lang="en-ID" sz="1600" kern="1200" dirty="0"/>
            <a:t> </a:t>
          </a:r>
          <a:r>
            <a:rPr lang="en-ID" sz="1600" kern="1200" dirty="0" err="1"/>
            <a:t>Kerja</a:t>
          </a:r>
          <a:endParaRPr lang="en-ID" sz="1600" kern="1200" dirty="0"/>
        </a:p>
      </dsp:txBody>
      <dsp:txXfrm>
        <a:off x="198269" y="2748499"/>
        <a:ext cx="1787912" cy="1567210"/>
      </dsp:txXfrm>
    </dsp:sp>
    <dsp:sp modelId="{58A5FF67-5E33-4AC2-A445-8869A851979B}">
      <dsp:nvSpPr>
        <dsp:cNvPr id="0" name=""/>
        <dsp:cNvSpPr/>
      </dsp:nvSpPr>
      <dsp:spPr>
        <a:xfrm>
          <a:off x="1648839" y="2010988"/>
          <a:ext cx="337341" cy="337341"/>
        </a:xfrm>
        <a:prstGeom prst="triangle">
          <a:avLst>
            <a:gd name="adj" fmla="val 100000"/>
          </a:avLst>
        </a:prstGeom>
        <a:solidFill>
          <a:schemeClr val="accent5">
            <a:hueOff val="-2483469"/>
            <a:satOff val="9953"/>
            <a:lumOff val="2157"/>
            <a:alphaOff val="0"/>
          </a:schemeClr>
        </a:solidFill>
        <a:ln w="25400" cap="flat" cmpd="sng" algn="ctr">
          <a:solidFill>
            <a:schemeClr val="accent5">
              <a:hueOff val="-2483469"/>
              <a:satOff val="9953"/>
              <a:lumOff val="215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F8C8E1-E520-406C-ACD0-74862033F300}">
      <dsp:nvSpPr>
        <dsp:cNvPr id="0" name=""/>
        <dsp:cNvSpPr/>
      </dsp:nvSpPr>
      <dsp:spPr>
        <a:xfrm rot="5400000">
          <a:off x="2585690" y="1615178"/>
          <a:ext cx="1190157" cy="1980395"/>
        </a:xfrm>
        <a:prstGeom prst="corner">
          <a:avLst>
            <a:gd name="adj1" fmla="val 16120"/>
            <a:gd name="adj2" fmla="val 16110"/>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D7A6F0-838B-4E0E-BEBC-3F6F4E33F799}">
      <dsp:nvSpPr>
        <dsp:cNvPr id="0" name=""/>
        <dsp:cNvSpPr/>
      </dsp:nvSpPr>
      <dsp:spPr>
        <a:xfrm>
          <a:off x="2381748" y="2189948"/>
          <a:ext cx="1881849" cy="1567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ID" sz="1400" kern="1200" dirty="0" err="1"/>
            <a:t>Hubungan</a:t>
          </a:r>
          <a:r>
            <a:rPr lang="en-ID" sz="1400" kern="1200" dirty="0"/>
            <a:t> </a:t>
          </a:r>
          <a:r>
            <a:rPr lang="en-ID" sz="1400" kern="1200" dirty="0" err="1"/>
            <a:t>kerja</a:t>
          </a:r>
          <a:r>
            <a:rPr lang="en-ID" sz="1400" kern="1200" dirty="0"/>
            <a:t> </a:t>
          </a:r>
          <a:r>
            <a:rPr lang="en-ID" sz="1400" kern="1200" dirty="0" err="1"/>
            <a:t>antara</a:t>
          </a:r>
          <a:r>
            <a:rPr lang="en-ID" sz="1400" kern="1200" dirty="0"/>
            <a:t> </a:t>
          </a:r>
          <a:r>
            <a:rPr lang="en-ID" sz="1400" kern="1200" dirty="0" err="1"/>
            <a:t>Instansi</a:t>
          </a:r>
          <a:r>
            <a:rPr lang="en-ID" sz="1400" kern="1200" dirty="0"/>
            <a:t> Pembina </a:t>
          </a:r>
          <a:r>
            <a:rPr lang="en-ID" sz="1400" kern="1200" dirty="0" err="1"/>
            <a:t>dengan</a:t>
          </a:r>
          <a:r>
            <a:rPr lang="en-ID" sz="1400" kern="1200" dirty="0"/>
            <a:t> </a:t>
          </a:r>
          <a:r>
            <a:rPr lang="en-ID" sz="1400" kern="1200" dirty="0" err="1"/>
            <a:t>OrPro</a:t>
          </a:r>
          <a:r>
            <a:rPr lang="en-ID" sz="1400" kern="1200" dirty="0"/>
            <a:t> JF </a:t>
          </a:r>
          <a:r>
            <a:rPr lang="en-ID" sz="1400" kern="1200" dirty="0" err="1"/>
            <a:t>untuk</a:t>
          </a:r>
          <a:r>
            <a:rPr lang="en-ID" sz="1400" kern="1200" dirty="0"/>
            <a:t> </a:t>
          </a:r>
          <a:r>
            <a:rPr lang="en-ID" sz="1400" kern="1200" dirty="0" err="1"/>
            <a:t>penyelenggaraan</a:t>
          </a:r>
          <a:r>
            <a:rPr lang="en-ID" sz="1400" kern="1200" dirty="0"/>
            <a:t> </a:t>
          </a:r>
          <a:r>
            <a:rPr lang="en-ID" sz="1400" kern="1200" dirty="0" err="1"/>
            <a:t>tugas</a:t>
          </a:r>
          <a:r>
            <a:rPr lang="en-ID" sz="1400" kern="1200" dirty="0"/>
            <a:t> dan </a:t>
          </a:r>
          <a:r>
            <a:rPr lang="en-ID" sz="1400" kern="1200" dirty="0" err="1"/>
            <a:t>fungsi</a:t>
          </a:r>
          <a:r>
            <a:rPr lang="en-ID" sz="1400" kern="1200" dirty="0"/>
            <a:t> </a:t>
          </a:r>
          <a:r>
            <a:rPr lang="en-ID" sz="1400" kern="1200" dirty="0" err="1"/>
            <a:t>pembinaan</a:t>
          </a:r>
          <a:r>
            <a:rPr lang="en-ID" sz="1400" kern="1200" dirty="0"/>
            <a:t> JF</a:t>
          </a:r>
        </a:p>
      </dsp:txBody>
      <dsp:txXfrm>
        <a:off x="2381748" y="2189948"/>
        <a:ext cx="1881849" cy="1567210"/>
      </dsp:txXfrm>
    </dsp:sp>
    <dsp:sp modelId="{00FBE426-DAD7-48E0-998D-D214BA1D6E7B}">
      <dsp:nvSpPr>
        <dsp:cNvPr id="0" name=""/>
        <dsp:cNvSpPr/>
      </dsp:nvSpPr>
      <dsp:spPr>
        <a:xfrm>
          <a:off x="3837593" y="1469379"/>
          <a:ext cx="337341" cy="337341"/>
        </a:xfrm>
        <a:prstGeom prst="triangle">
          <a:avLst>
            <a:gd name="adj" fmla="val 100000"/>
          </a:avLst>
        </a:prstGeom>
        <a:solidFill>
          <a:schemeClr val="accent5">
            <a:hueOff val="-7450407"/>
            <a:satOff val="29858"/>
            <a:lumOff val="6471"/>
            <a:alphaOff val="0"/>
          </a:schemeClr>
        </a:solidFill>
        <a:ln w="25400" cap="flat" cmpd="sng" algn="ctr">
          <a:solidFill>
            <a:schemeClr val="accent5">
              <a:hueOff val="-7450407"/>
              <a:satOff val="29858"/>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3E5DC0-4182-42F5-A3AA-78AC87A9A0F0}">
      <dsp:nvSpPr>
        <dsp:cNvPr id="0" name=""/>
        <dsp:cNvSpPr/>
      </dsp:nvSpPr>
      <dsp:spPr>
        <a:xfrm rot="5400000">
          <a:off x="4774444" y="1073568"/>
          <a:ext cx="1190157" cy="1980395"/>
        </a:xfrm>
        <a:prstGeom prst="corner">
          <a:avLst>
            <a:gd name="adj1" fmla="val 16120"/>
            <a:gd name="adj2" fmla="val 16110"/>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994DB6-7CF0-4442-80B0-1BF2A5D53A93}">
      <dsp:nvSpPr>
        <dsp:cNvPr id="0" name=""/>
        <dsp:cNvSpPr/>
      </dsp:nvSpPr>
      <dsp:spPr>
        <a:xfrm>
          <a:off x="4575777" y="1665280"/>
          <a:ext cx="1787912" cy="1567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fi-FI" sz="1700" kern="1200" dirty="0"/>
            <a:t>pelaksanaan tugas organisasi profesi dalam pembinaan </a:t>
          </a:r>
          <a:r>
            <a:rPr lang="en-ID" sz="1700" kern="1200" dirty="0"/>
            <a:t>dan </a:t>
          </a:r>
          <a:r>
            <a:rPr lang="en-ID" sz="1700" kern="1200" dirty="0" err="1"/>
            <a:t>peningkatan</a:t>
          </a:r>
          <a:r>
            <a:rPr lang="en-ID" sz="1700" kern="1200" dirty="0"/>
            <a:t> </a:t>
          </a:r>
          <a:r>
            <a:rPr lang="en-ID" sz="1700" kern="1200" dirty="0" err="1"/>
            <a:t>profesional</a:t>
          </a:r>
          <a:r>
            <a:rPr lang="en-ID" sz="1700" kern="1200" dirty="0"/>
            <a:t> JF</a:t>
          </a:r>
        </a:p>
      </dsp:txBody>
      <dsp:txXfrm>
        <a:off x="4575777" y="1665280"/>
        <a:ext cx="1787912" cy="15672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E81721-A215-4D52-BC4F-D8328B6F7353}">
      <dsp:nvSpPr>
        <dsp:cNvPr id="0" name=""/>
        <dsp:cNvSpPr/>
      </dsp:nvSpPr>
      <dsp:spPr>
        <a:xfrm>
          <a:off x="1040" y="1107452"/>
          <a:ext cx="5240058" cy="61647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9D8CE5-900C-461C-8B1F-0C7343C682AA}">
      <dsp:nvSpPr>
        <dsp:cNvPr id="0" name=""/>
        <dsp:cNvSpPr/>
      </dsp:nvSpPr>
      <dsp:spPr>
        <a:xfrm>
          <a:off x="1040" y="1338976"/>
          <a:ext cx="384953" cy="38495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C703B5-CFDC-4FCB-A230-0EEB9013DB6E}">
      <dsp:nvSpPr>
        <dsp:cNvPr id="0" name=""/>
        <dsp:cNvSpPr/>
      </dsp:nvSpPr>
      <dsp:spPr>
        <a:xfrm>
          <a:off x="1040" y="0"/>
          <a:ext cx="5240058" cy="110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35560" rIns="53340" bIns="3556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l" defTabSz="1244600">
            <a:lnSpc>
              <a:spcPct val="90000"/>
            </a:lnSpc>
            <a:spcBef>
              <a:spcPct val="0"/>
            </a:spcBef>
            <a:spcAft>
              <a:spcPct val="35000"/>
            </a:spcAft>
          </a:pPr>
          <a:r>
            <a:rPr lang="id-ID" sz="2800" b="1" kern="1200"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rial" pitchFamily="34" charset="0"/>
              <a:cs typeface="Arial" pitchFamily="34" charset="0"/>
            </a:rPr>
            <a:t>KEDUDUKAN</a:t>
          </a:r>
          <a:endParaRPr lang="id-ID" sz="2800" b="1" kern="1200"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rial" pitchFamily="34" charset="0"/>
            <a:cs typeface="Arial" pitchFamily="34" charset="0"/>
          </a:endParaRPr>
        </a:p>
      </dsp:txBody>
      <dsp:txXfrm>
        <a:off x="1040" y="0"/>
        <a:ext cx="5240058" cy="1107452"/>
      </dsp:txXfrm>
    </dsp:sp>
    <dsp:sp modelId="{45397D7F-BF4E-4A2A-8357-DE76FE566F6E}">
      <dsp:nvSpPr>
        <dsp:cNvPr id="0" name=""/>
        <dsp:cNvSpPr/>
      </dsp:nvSpPr>
      <dsp:spPr>
        <a:xfrm>
          <a:off x="1040" y="2236291"/>
          <a:ext cx="384944" cy="38494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85A356-6537-4947-B734-0FAE9FE32635}">
      <dsp:nvSpPr>
        <dsp:cNvPr id="0" name=""/>
        <dsp:cNvSpPr/>
      </dsp:nvSpPr>
      <dsp:spPr>
        <a:xfrm>
          <a:off x="367844" y="1980110"/>
          <a:ext cx="4873254" cy="897305"/>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id-ID" sz="1600" kern="1200" dirty="0" smtClean="0">
              <a:latin typeface="Arial" pitchFamily="34" charset="0"/>
              <a:cs typeface="Arial" pitchFamily="34" charset="0"/>
            </a:rPr>
            <a:t>Di bawah dan bertanggung jawab secara langsung  kepada PPT, Administrator dan Pengawas yg memiliki keterkaitan tugas JF</a:t>
          </a:r>
          <a:endParaRPr lang="id-ID" sz="1600" kern="1200" dirty="0">
            <a:latin typeface="Arial" pitchFamily="34" charset="0"/>
            <a:cs typeface="Arial" pitchFamily="34" charset="0"/>
          </a:endParaRPr>
        </a:p>
      </dsp:txBody>
      <dsp:txXfrm>
        <a:off x="367844" y="1980110"/>
        <a:ext cx="4873254" cy="897305"/>
      </dsp:txXfrm>
    </dsp:sp>
    <dsp:sp modelId="{C1B2D742-7D08-4B3A-A3ED-E14C50C055F1}">
      <dsp:nvSpPr>
        <dsp:cNvPr id="0" name=""/>
        <dsp:cNvSpPr/>
      </dsp:nvSpPr>
      <dsp:spPr>
        <a:xfrm>
          <a:off x="1040" y="3133597"/>
          <a:ext cx="384944" cy="38494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F59A78-3805-422E-AE4D-2518E4603767}">
      <dsp:nvSpPr>
        <dsp:cNvPr id="0" name=""/>
        <dsp:cNvSpPr/>
      </dsp:nvSpPr>
      <dsp:spPr>
        <a:xfrm>
          <a:off x="367844" y="2877416"/>
          <a:ext cx="4873254" cy="897305"/>
        </a:xfrm>
        <a:prstGeom prst="rect">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id-ID" sz="1600" kern="1200" dirty="0" smtClean="0">
              <a:latin typeface="Arial" pitchFamily="34" charset="0"/>
              <a:cs typeface="Arial" pitchFamily="34" charset="0"/>
            </a:rPr>
            <a:t>Dlm hal ditugaskan memimpin unit kerja sesuai perundang-undangan, dapat membawahi pejabat fungsional dan pejabat pelaksana</a:t>
          </a:r>
          <a:endParaRPr lang="id-ID" sz="1600" kern="1200" dirty="0">
            <a:latin typeface="Arial" pitchFamily="34" charset="0"/>
            <a:cs typeface="Arial" pitchFamily="34" charset="0"/>
          </a:endParaRPr>
        </a:p>
      </dsp:txBody>
      <dsp:txXfrm>
        <a:off x="367844" y="2877416"/>
        <a:ext cx="4873254" cy="897305"/>
      </dsp:txXfrm>
    </dsp:sp>
    <dsp:sp modelId="{462DC63B-6F0D-4378-AD31-E9E30DA426EB}">
      <dsp:nvSpPr>
        <dsp:cNvPr id="0" name=""/>
        <dsp:cNvSpPr/>
      </dsp:nvSpPr>
      <dsp:spPr>
        <a:xfrm>
          <a:off x="1040" y="4030903"/>
          <a:ext cx="384944" cy="38494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60C64C-96E4-4C07-9A5D-B666B8570F91}">
      <dsp:nvSpPr>
        <dsp:cNvPr id="0" name=""/>
        <dsp:cNvSpPr/>
      </dsp:nvSpPr>
      <dsp:spPr>
        <a:xfrm>
          <a:off x="367844" y="3774722"/>
          <a:ext cx="4873254" cy="897305"/>
        </a:xfrm>
        <a:prstGeom prst="rect">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id-ID" sz="1600" kern="1200" dirty="0" smtClean="0">
              <a:latin typeface="Arial" pitchFamily="34" charset="0"/>
              <a:cs typeface="Arial" pitchFamily="34" charset="0"/>
            </a:rPr>
            <a:t>Disesuaikan dengan struktur organisasi masing-masing instansi pemerintah</a:t>
          </a:r>
          <a:endParaRPr lang="id-ID" sz="1600" kern="1200" dirty="0">
            <a:latin typeface="Arial" pitchFamily="34" charset="0"/>
            <a:cs typeface="Arial" pitchFamily="34" charset="0"/>
          </a:endParaRPr>
        </a:p>
      </dsp:txBody>
      <dsp:txXfrm>
        <a:off x="367844" y="3774722"/>
        <a:ext cx="4873254" cy="897305"/>
      </dsp:txXfrm>
    </dsp:sp>
    <dsp:sp modelId="{06EA0D62-6B76-4681-B55B-5AD604D527B3}">
      <dsp:nvSpPr>
        <dsp:cNvPr id="0" name=""/>
        <dsp:cNvSpPr/>
      </dsp:nvSpPr>
      <dsp:spPr>
        <a:xfrm>
          <a:off x="5503101" y="1107452"/>
          <a:ext cx="5240058" cy="61647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707781-78B2-4C36-84D1-2CEB9C1244CF}">
      <dsp:nvSpPr>
        <dsp:cNvPr id="0" name=""/>
        <dsp:cNvSpPr/>
      </dsp:nvSpPr>
      <dsp:spPr>
        <a:xfrm>
          <a:off x="5503101" y="1338976"/>
          <a:ext cx="384953" cy="38495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2C611B-9424-4147-A21C-8ED74D24F011}">
      <dsp:nvSpPr>
        <dsp:cNvPr id="0" name=""/>
        <dsp:cNvSpPr/>
      </dsp:nvSpPr>
      <dsp:spPr>
        <a:xfrm>
          <a:off x="5503101" y="0"/>
          <a:ext cx="5240058" cy="110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35560" rIns="53340" bIns="3556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l" defTabSz="1244600">
            <a:lnSpc>
              <a:spcPct val="90000"/>
            </a:lnSpc>
            <a:spcBef>
              <a:spcPct val="0"/>
            </a:spcBef>
            <a:spcAft>
              <a:spcPct val="35000"/>
            </a:spcAft>
          </a:pPr>
          <a:r>
            <a:rPr lang="id-ID" sz="2800" b="1" kern="1200"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rial" pitchFamily="34" charset="0"/>
              <a:cs typeface="Arial" pitchFamily="34" charset="0"/>
            </a:rPr>
            <a:t>PENUGASAN</a:t>
          </a:r>
          <a:endParaRPr lang="id-ID" sz="2800" b="1" kern="1200"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rial" pitchFamily="34" charset="0"/>
            <a:cs typeface="Arial" pitchFamily="34" charset="0"/>
          </a:endParaRPr>
        </a:p>
      </dsp:txBody>
      <dsp:txXfrm>
        <a:off x="5503101" y="0"/>
        <a:ext cx="5240058" cy="1107452"/>
      </dsp:txXfrm>
    </dsp:sp>
    <dsp:sp modelId="{8FD39102-54B3-4041-9CC7-5CE071A08084}">
      <dsp:nvSpPr>
        <dsp:cNvPr id="0" name=""/>
        <dsp:cNvSpPr/>
      </dsp:nvSpPr>
      <dsp:spPr>
        <a:xfrm>
          <a:off x="5503101" y="2236291"/>
          <a:ext cx="384944" cy="38494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1C45F2-6ED8-4032-9AFB-F5CC7D634138}">
      <dsp:nvSpPr>
        <dsp:cNvPr id="0" name=""/>
        <dsp:cNvSpPr/>
      </dsp:nvSpPr>
      <dsp:spPr>
        <a:xfrm>
          <a:off x="5869905" y="1980110"/>
          <a:ext cx="4873254" cy="897305"/>
        </a:xfrm>
        <a:prstGeom prst="rect">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id-ID" sz="1600" kern="1200" dirty="0" smtClean="0">
              <a:latin typeface="Arial" pitchFamily="34" charset="0"/>
              <a:cs typeface="Arial" pitchFamily="34" charset="0"/>
            </a:rPr>
            <a:t>Melaksanakan tugas sesuai jenjang jabatannya atau jenjang di atas /di bawah sesuai peraturan perundang-undangan</a:t>
          </a:r>
          <a:endParaRPr lang="id-ID" sz="1600" kern="1200" dirty="0">
            <a:latin typeface="Arial" pitchFamily="34" charset="0"/>
            <a:cs typeface="Arial" pitchFamily="34" charset="0"/>
          </a:endParaRPr>
        </a:p>
      </dsp:txBody>
      <dsp:txXfrm>
        <a:off x="5869905" y="1980110"/>
        <a:ext cx="4873254" cy="897305"/>
      </dsp:txXfrm>
    </dsp:sp>
    <dsp:sp modelId="{2013E6D3-DE32-447F-A4E6-C81F9B1AA259}">
      <dsp:nvSpPr>
        <dsp:cNvPr id="0" name=""/>
        <dsp:cNvSpPr/>
      </dsp:nvSpPr>
      <dsp:spPr>
        <a:xfrm>
          <a:off x="5503101" y="3133597"/>
          <a:ext cx="384944" cy="38494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A38B95-2B72-4401-B047-B7EEAE1C1D02}">
      <dsp:nvSpPr>
        <dsp:cNvPr id="0" name=""/>
        <dsp:cNvSpPr/>
      </dsp:nvSpPr>
      <dsp:spPr>
        <a:xfrm>
          <a:off x="5869905" y="2877416"/>
          <a:ext cx="4873254" cy="897305"/>
        </a:xfrm>
        <a:prstGeom prst="rect">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id-ID" sz="1600" kern="1200" dirty="0" smtClean="0">
              <a:latin typeface="Arial" pitchFamily="34" charset="0"/>
              <a:cs typeface="Arial" pitchFamily="34" charset="0"/>
            </a:rPr>
            <a:t>Dapat bekerja secara tim dan / individu dengan mengedepankan profesionalisme, kompetensi, dan kolaborasi berdasarkan keahlian dan/atau keterampilan </a:t>
          </a:r>
          <a:endParaRPr lang="id-ID" sz="1600" kern="1200" dirty="0">
            <a:latin typeface="Arial" pitchFamily="34" charset="0"/>
            <a:cs typeface="Arial" pitchFamily="34" charset="0"/>
          </a:endParaRPr>
        </a:p>
      </dsp:txBody>
      <dsp:txXfrm>
        <a:off x="5869905" y="2877416"/>
        <a:ext cx="4873254" cy="897305"/>
      </dsp:txXfrm>
    </dsp:sp>
    <dsp:sp modelId="{BB123BDB-2A89-4C72-B373-0215603D6683}">
      <dsp:nvSpPr>
        <dsp:cNvPr id="0" name=""/>
        <dsp:cNvSpPr/>
      </dsp:nvSpPr>
      <dsp:spPr>
        <a:xfrm>
          <a:off x="5503101" y="4030903"/>
          <a:ext cx="384944" cy="38494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9AF16C-5088-41A6-81F4-4FC14DB0B1E9}">
      <dsp:nvSpPr>
        <dsp:cNvPr id="0" name=""/>
        <dsp:cNvSpPr/>
      </dsp:nvSpPr>
      <dsp:spPr>
        <a:xfrm>
          <a:off x="5869905" y="3774722"/>
          <a:ext cx="4873254" cy="897305"/>
        </a:xfrm>
        <a:prstGeom prst="rect">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id-ID" sz="1600" kern="1200" dirty="0" smtClean="0">
              <a:latin typeface="Arial" pitchFamily="34" charset="0"/>
              <a:cs typeface="Arial" pitchFamily="34" charset="0"/>
            </a:rPr>
            <a:t>Dapat melibatkan dari dalam </a:t>
          </a:r>
          <a:r>
            <a:rPr lang="fi-FI" sz="1600" kern="1200" dirty="0" smtClean="0">
              <a:latin typeface="Arial" pitchFamily="34" charset="0"/>
              <a:cs typeface="Arial" pitchFamily="34" charset="0"/>
            </a:rPr>
            <a:t>satu unit organisasi, lintas unit organisasi, dan/atau</a:t>
          </a:r>
          <a:r>
            <a:rPr lang="id-ID" sz="1600" kern="1200" dirty="0" smtClean="0">
              <a:latin typeface="Arial" pitchFamily="34" charset="0"/>
              <a:cs typeface="Arial" pitchFamily="34" charset="0"/>
            </a:rPr>
            <a:t> lintas Instansi Pemerintah serta Ketua Tim diutamakan dari unit kerja pemilik kinerja (penunjukan/sukarela)</a:t>
          </a:r>
          <a:endParaRPr lang="id-ID" sz="1600" kern="1200" dirty="0">
            <a:latin typeface="Arial" pitchFamily="34" charset="0"/>
            <a:cs typeface="Arial" pitchFamily="34" charset="0"/>
          </a:endParaRPr>
        </a:p>
      </dsp:txBody>
      <dsp:txXfrm>
        <a:off x="5869905" y="3774722"/>
        <a:ext cx="4873254" cy="8973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A2745-41DB-470A-9317-FD59D0A13C37}">
      <dsp:nvSpPr>
        <dsp:cNvPr id="0" name=""/>
        <dsp:cNvSpPr/>
      </dsp:nvSpPr>
      <dsp:spPr>
        <a:xfrm>
          <a:off x="7836" y="1117866"/>
          <a:ext cx="5289333" cy="62227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DA5792-E406-491F-ADBE-18050AE66943}">
      <dsp:nvSpPr>
        <dsp:cNvPr id="0" name=""/>
        <dsp:cNvSpPr/>
      </dsp:nvSpPr>
      <dsp:spPr>
        <a:xfrm>
          <a:off x="7836" y="1351567"/>
          <a:ext cx="388573" cy="38857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D88346-97CC-41AB-ACD8-70B175B1C4F8}">
      <dsp:nvSpPr>
        <dsp:cNvPr id="0" name=""/>
        <dsp:cNvSpPr/>
      </dsp:nvSpPr>
      <dsp:spPr>
        <a:xfrm>
          <a:off x="7836" y="0"/>
          <a:ext cx="5289333" cy="1117866"/>
        </a:xfrm>
        <a:prstGeom prst="rect">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id-ID" sz="1600" b="1" kern="1200" dirty="0">
              <a:solidFill>
                <a:srgbClr val="FF0000"/>
              </a:solidFill>
            </a:rPr>
            <a:t>Jalur karier </a:t>
          </a:r>
          <a:r>
            <a:rPr lang="id-ID" sz="1600" kern="1200" dirty="0"/>
            <a:t>yaitu lintasan posisi Jabatan yang dapat dilalui oleh PNS baik pada jenjang Jabatan yang setara maupun jenjang Jabatan yang lebih tinggi</a:t>
          </a:r>
          <a:endParaRPr lang="id-ID" sz="1600" b="1" kern="1200" dirty="0">
            <a:latin typeface="Tahoma" pitchFamily="34" charset="0"/>
            <a:ea typeface="Tahoma" pitchFamily="34" charset="0"/>
            <a:cs typeface="Tahoma" pitchFamily="34" charset="0"/>
          </a:endParaRPr>
        </a:p>
      </dsp:txBody>
      <dsp:txXfrm>
        <a:off x="7836" y="0"/>
        <a:ext cx="5289333" cy="1117866"/>
      </dsp:txXfrm>
    </dsp:sp>
    <dsp:sp modelId="{9ECF61D9-A6E7-4D78-9B73-35D8891B2BC9}">
      <dsp:nvSpPr>
        <dsp:cNvPr id="0" name=""/>
        <dsp:cNvSpPr/>
      </dsp:nvSpPr>
      <dsp:spPr>
        <a:xfrm>
          <a:off x="7836" y="2406270"/>
          <a:ext cx="388563" cy="388563"/>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7EDEA8-7BE5-4364-B6D5-066D73E126C5}">
      <dsp:nvSpPr>
        <dsp:cNvPr id="0" name=""/>
        <dsp:cNvSpPr/>
      </dsp:nvSpPr>
      <dsp:spPr>
        <a:xfrm>
          <a:off x="378089" y="1998731"/>
          <a:ext cx="4919080" cy="1203642"/>
        </a:xfrm>
        <a:prstGeom prst="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113792" tIns="113792" rIns="113792" bIns="113792" numCol="1" spcCol="1270" anchor="ctr" anchorCtr="0">
          <a:noAutofit/>
        </a:bodyPr>
        <a:lstStyle/>
        <a:p>
          <a:pPr lvl="0" algn="l" defTabSz="711200">
            <a:lnSpc>
              <a:spcPct val="100000"/>
            </a:lnSpc>
            <a:spcBef>
              <a:spcPct val="0"/>
            </a:spcBef>
            <a:spcAft>
              <a:spcPts val="0"/>
            </a:spcAft>
          </a:pPr>
          <a:r>
            <a:rPr lang="id-ID" sz="1600" kern="1200" dirty="0">
              <a:solidFill>
                <a:srgbClr val="FF0000"/>
              </a:solidFill>
              <a:latin typeface="Tahoma" pitchFamily="34" charset="0"/>
              <a:ea typeface="Tahoma" pitchFamily="34" charset="0"/>
              <a:cs typeface="Tahoma" pitchFamily="34" charset="0"/>
            </a:rPr>
            <a:t>Horisontal</a:t>
          </a:r>
        </a:p>
        <a:p>
          <a:pPr lvl="0" algn="l" defTabSz="711200">
            <a:lnSpc>
              <a:spcPct val="100000"/>
            </a:lnSpc>
            <a:spcBef>
              <a:spcPct val="0"/>
            </a:spcBef>
            <a:spcAft>
              <a:spcPts val="0"/>
            </a:spcAft>
          </a:pPr>
          <a:r>
            <a:rPr lang="id-ID" sz="1600" kern="1200" dirty="0">
              <a:solidFill>
                <a:schemeClr val="tx1"/>
              </a:solidFill>
              <a:latin typeface="Tahoma" pitchFamily="34" charset="0"/>
              <a:ea typeface="Tahoma" pitchFamily="34" charset="0"/>
              <a:cs typeface="Tahoma" pitchFamily="34" charset="0"/>
            </a:rPr>
            <a:t>Pindah dalam jabatan yg setara melalui mutasi (dalam 1 kelompok jabatan/antar JA, JPT dan JF)</a:t>
          </a:r>
        </a:p>
      </dsp:txBody>
      <dsp:txXfrm>
        <a:off x="378089" y="1998731"/>
        <a:ext cx="4919080" cy="1203642"/>
      </dsp:txXfrm>
    </dsp:sp>
    <dsp:sp modelId="{10FC7527-5C48-45FD-86F9-4FBB96D41501}">
      <dsp:nvSpPr>
        <dsp:cNvPr id="0" name=""/>
        <dsp:cNvSpPr/>
      </dsp:nvSpPr>
      <dsp:spPr>
        <a:xfrm>
          <a:off x="126877" y="3917665"/>
          <a:ext cx="388563" cy="388563"/>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8D9007-2E45-439E-A07D-2E0A7A139371}">
      <dsp:nvSpPr>
        <dsp:cNvPr id="0" name=""/>
        <dsp:cNvSpPr/>
      </dsp:nvSpPr>
      <dsp:spPr>
        <a:xfrm>
          <a:off x="506133" y="3367400"/>
          <a:ext cx="4680996" cy="905743"/>
        </a:xfrm>
        <a:prstGeom prst="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113792" tIns="113792" rIns="113792" bIns="113792" numCol="1" spcCol="1270" anchor="ctr" anchorCtr="0">
          <a:noAutofit/>
        </a:bodyPr>
        <a:lstStyle/>
        <a:p>
          <a:pPr lvl="0" algn="l" defTabSz="711200">
            <a:lnSpc>
              <a:spcPct val="100000"/>
            </a:lnSpc>
            <a:spcBef>
              <a:spcPct val="0"/>
            </a:spcBef>
            <a:spcAft>
              <a:spcPts val="0"/>
            </a:spcAft>
          </a:pPr>
          <a:r>
            <a:rPr lang="id-ID" sz="1600" b="0" kern="1200" dirty="0">
              <a:solidFill>
                <a:srgbClr val="FF0000"/>
              </a:solidFill>
              <a:latin typeface="Tahoma" pitchFamily="34" charset="0"/>
              <a:ea typeface="Tahoma" pitchFamily="34" charset="0"/>
              <a:cs typeface="Tahoma" pitchFamily="34" charset="0"/>
            </a:rPr>
            <a:t>Vertikal</a:t>
          </a:r>
        </a:p>
        <a:p>
          <a:pPr lvl="0" algn="l" defTabSz="711200">
            <a:lnSpc>
              <a:spcPct val="100000"/>
            </a:lnSpc>
            <a:spcBef>
              <a:spcPct val="0"/>
            </a:spcBef>
            <a:spcAft>
              <a:spcPts val="0"/>
            </a:spcAft>
          </a:pPr>
          <a:r>
            <a:rPr lang="id-ID" sz="1600" b="0" kern="1200" dirty="0">
              <a:solidFill>
                <a:schemeClr val="tx1"/>
              </a:solidFill>
              <a:latin typeface="Tahoma" pitchFamily="34" charset="0"/>
              <a:ea typeface="Tahoma" pitchFamily="34" charset="0"/>
              <a:cs typeface="Tahoma" pitchFamily="34" charset="0"/>
            </a:rPr>
            <a:t>Perpindahan dlm jabatan ke posisi lebih tinggi melalui promosi</a:t>
          </a:r>
        </a:p>
      </dsp:txBody>
      <dsp:txXfrm>
        <a:off x="506133" y="3367400"/>
        <a:ext cx="4680996" cy="905743"/>
      </dsp:txXfrm>
    </dsp:sp>
    <dsp:sp modelId="{6CE83ACF-E627-4EC4-A5B8-67A2EBBCE128}">
      <dsp:nvSpPr>
        <dsp:cNvPr id="0" name=""/>
        <dsp:cNvSpPr/>
      </dsp:nvSpPr>
      <dsp:spPr>
        <a:xfrm>
          <a:off x="98691" y="5341033"/>
          <a:ext cx="388563" cy="388563"/>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1C9B52-D924-4919-BCB9-F6CF06D0E645}">
      <dsp:nvSpPr>
        <dsp:cNvPr id="0" name=""/>
        <dsp:cNvSpPr/>
      </dsp:nvSpPr>
      <dsp:spPr>
        <a:xfrm>
          <a:off x="468059" y="4388544"/>
          <a:ext cx="4737369" cy="1341052"/>
        </a:xfrm>
        <a:prstGeom prst="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id-ID" sz="1600" kern="1200" dirty="0">
              <a:solidFill>
                <a:srgbClr val="FF0000"/>
              </a:solidFill>
              <a:latin typeface="Tahoma" pitchFamily="34" charset="0"/>
              <a:ea typeface="Tahoma" pitchFamily="34" charset="0"/>
              <a:cs typeface="Tahoma" pitchFamily="34" charset="0"/>
            </a:rPr>
            <a:t>Karier Diagonal</a:t>
          </a:r>
        </a:p>
        <a:p>
          <a:pPr lvl="0" algn="l" defTabSz="711200">
            <a:lnSpc>
              <a:spcPct val="90000"/>
            </a:lnSpc>
            <a:spcBef>
              <a:spcPct val="0"/>
            </a:spcBef>
            <a:spcAft>
              <a:spcPct val="35000"/>
            </a:spcAft>
          </a:pPr>
          <a:r>
            <a:rPr lang="id-ID" sz="1600" kern="1200" dirty="0">
              <a:solidFill>
                <a:schemeClr val="tx1"/>
              </a:solidFill>
              <a:latin typeface="Tahoma" pitchFamily="34" charset="0"/>
              <a:ea typeface="Tahoma" pitchFamily="34" charset="0"/>
              <a:cs typeface="Tahoma" pitchFamily="34" charset="0"/>
            </a:rPr>
            <a:t>Perpindahan antar posisi jabatan ke lebih tinggi tdk berdasarkan garis lini melalui promosi/mekanisme pengangkatan dlm JF</a:t>
          </a:r>
        </a:p>
      </dsp:txBody>
      <dsp:txXfrm>
        <a:off x="468059" y="4388544"/>
        <a:ext cx="4737369" cy="1341052"/>
      </dsp:txXfrm>
    </dsp:sp>
    <dsp:sp modelId="{9FB9E9A0-C284-487E-BBDD-5C827A3707F0}">
      <dsp:nvSpPr>
        <dsp:cNvPr id="0" name=""/>
        <dsp:cNvSpPr/>
      </dsp:nvSpPr>
      <dsp:spPr>
        <a:xfrm>
          <a:off x="5561636" y="1117866"/>
          <a:ext cx="5289333" cy="62227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C44373-511D-47AB-9EA1-C38ABB216DC0}">
      <dsp:nvSpPr>
        <dsp:cNvPr id="0" name=""/>
        <dsp:cNvSpPr/>
      </dsp:nvSpPr>
      <dsp:spPr>
        <a:xfrm>
          <a:off x="5561636" y="1351567"/>
          <a:ext cx="388573" cy="38857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1605E1-AFEF-418A-9660-A2782B74F5E9}">
      <dsp:nvSpPr>
        <dsp:cNvPr id="0" name=""/>
        <dsp:cNvSpPr/>
      </dsp:nvSpPr>
      <dsp:spPr>
        <a:xfrm>
          <a:off x="5561636" y="0"/>
          <a:ext cx="5289333" cy="111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id-ID" sz="1800" b="1" kern="1200" dirty="0">
              <a:latin typeface="Tahoma" pitchFamily="34" charset="0"/>
              <a:ea typeface="Tahoma" pitchFamily="34" charset="0"/>
              <a:cs typeface="Tahoma" pitchFamily="34" charset="0"/>
            </a:rPr>
            <a:t>KETERANGAN :</a:t>
          </a:r>
        </a:p>
      </dsp:txBody>
      <dsp:txXfrm>
        <a:off x="5561636" y="0"/>
        <a:ext cx="5289333" cy="1117866"/>
      </dsp:txXfrm>
    </dsp:sp>
    <dsp:sp modelId="{5F19CB35-9D89-4BF5-9A39-940548F63946}">
      <dsp:nvSpPr>
        <dsp:cNvPr id="0" name=""/>
        <dsp:cNvSpPr/>
      </dsp:nvSpPr>
      <dsp:spPr>
        <a:xfrm>
          <a:off x="5561636" y="2487203"/>
          <a:ext cx="388563" cy="388563"/>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95E7FA-1F45-4E31-9092-2A77766DDD8F}">
      <dsp:nvSpPr>
        <dsp:cNvPr id="0" name=""/>
        <dsp:cNvSpPr/>
      </dsp:nvSpPr>
      <dsp:spPr>
        <a:xfrm>
          <a:off x="5931889" y="1998731"/>
          <a:ext cx="4919080" cy="1365508"/>
        </a:xfrm>
        <a:prstGeom prst="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113792" tIns="113792" rIns="113792" bIns="113792" numCol="1" spcCol="1270" anchor="ctr" anchorCtr="0">
          <a:noAutofit/>
        </a:bodyPr>
        <a:lstStyle/>
        <a:p>
          <a:pPr lvl="0" algn="l" defTabSz="711200">
            <a:lnSpc>
              <a:spcPct val="100000"/>
            </a:lnSpc>
            <a:spcBef>
              <a:spcPct val="0"/>
            </a:spcBef>
            <a:spcAft>
              <a:spcPts val="0"/>
            </a:spcAft>
          </a:pPr>
          <a:r>
            <a:rPr lang="id-ID" sz="1600" kern="1200" dirty="0">
              <a:latin typeface="Tahoma" pitchFamily="34" charset="0"/>
              <a:ea typeface="Tahoma" pitchFamily="34" charset="0"/>
              <a:cs typeface="Tahoma" pitchFamily="34" charset="0"/>
            </a:rPr>
            <a:t>Mutasi PNS dlm/antar Instansi, Mutasi antar JA dan JPT, antar JF setara, JPT ke JF setara, dan JA ke JF setara</a:t>
          </a:r>
        </a:p>
      </dsp:txBody>
      <dsp:txXfrm>
        <a:off x="5931889" y="1998731"/>
        <a:ext cx="4919080" cy="1365508"/>
      </dsp:txXfrm>
    </dsp:sp>
    <dsp:sp modelId="{82BD94F6-2A2D-4F4B-9F82-21F332CE38E9}">
      <dsp:nvSpPr>
        <dsp:cNvPr id="0" name=""/>
        <dsp:cNvSpPr/>
      </dsp:nvSpPr>
      <dsp:spPr>
        <a:xfrm>
          <a:off x="5570946" y="3836239"/>
          <a:ext cx="388563" cy="388563"/>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2267A7-80A3-480D-BB95-6688972BB549}">
      <dsp:nvSpPr>
        <dsp:cNvPr id="0" name=""/>
        <dsp:cNvSpPr/>
      </dsp:nvSpPr>
      <dsp:spPr>
        <a:xfrm>
          <a:off x="5931889" y="3475265"/>
          <a:ext cx="4919080" cy="905743"/>
        </a:xfrm>
        <a:prstGeom prst="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id-ID" sz="1600" kern="1200" dirty="0">
              <a:latin typeface="Tahoma" pitchFamily="34" charset="0"/>
              <a:ea typeface="Tahoma" pitchFamily="34" charset="0"/>
              <a:cs typeface="Tahoma" pitchFamily="34" charset="0"/>
            </a:rPr>
            <a:t>Kenaikan/promosi ke jenjang/jabatan setingkat lebih tinggi dlm JA, JF dan JPT</a:t>
          </a:r>
        </a:p>
      </dsp:txBody>
      <dsp:txXfrm>
        <a:off x="5931889" y="3475265"/>
        <a:ext cx="4919080" cy="905743"/>
      </dsp:txXfrm>
    </dsp:sp>
    <dsp:sp modelId="{6EA775DA-26F3-4785-9E09-9AE8DA4B1A79}">
      <dsp:nvSpPr>
        <dsp:cNvPr id="0" name=""/>
        <dsp:cNvSpPr/>
      </dsp:nvSpPr>
      <dsp:spPr>
        <a:xfrm>
          <a:off x="5561636" y="5341033"/>
          <a:ext cx="388563" cy="388563"/>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37ACC4-AE15-4086-BDB6-6B6B40044790}">
      <dsp:nvSpPr>
        <dsp:cNvPr id="0" name=""/>
        <dsp:cNvSpPr/>
      </dsp:nvSpPr>
      <dsp:spPr>
        <a:xfrm>
          <a:off x="5931889" y="4410327"/>
          <a:ext cx="4919080" cy="1319269"/>
        </a:xfrm>
        <a:prstGeom prst="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id-ID" sz="1600" kern="1200" dirty="0">
              <a:solidFill>
                <a:srgbClr val="333333"/>
              </a:solidFill>
              <a:latin typeface="Tahoma" pitchFamily="34" charset="0"/>
              <a:ea typeface="Tahoma" pitchFamily="34" charset="0"/>
              <a:cs typeface="Tahoma" pitchFamily="34" charset="0"/>
            </a:rPr>
            <a:t>Jabatan JA ke JF </a:t>
          </a:r>
          <a:r>
            <a:rPr lang="id-ID" sz="1600" kern="1200" dirty="0">
              <a:latin typeface="Tahoma" pitchFamily="34" charset="0"/>
              <a:ea typeface="Tahoma" pitchFamily="34" charset="0"/>
              <a:cs typeface="Tahoma" pitchFamily="34" charset="0"/>
            </a:rPr>
            <a:t>(Pengawas ke Ahli Madya) melalui perpindahan dr jab lain, inpassing dan promosi ke dlm JF</a:t>
          </a:r>
        </a:p>
        <a:p>
          <a:pPr lvl="0" algn="l" defTabSz="711200">
            <a:lnSpc>
              <a:spcPct val="90000"/>
            </a:lnSpc>
            <a:spcBef>
              <a:spcPct val="0"/>
            </a:spcBef>
            <a:spcAft>
              <a:spcPct val="35000"/>
            </a:spcAft>
          </a:pPr>
          <a:r>
            <a:rPr lang="id-ID" sz="1600" kern="1200" dirty="0">
              <a:latin typeface="Tahoma" pitchFamily="34" charset="0"/>
              <a:ea typeface="Tahoma" pitchFamily="34" charset="0"/>
              <a:cs typeface="Tahoma" pitchFamily="34" charset="0"/>
            </a:rPr>
            <a:t>JF ke JA (JF Ahli Madya ke JPT) melalui penugasan secara penuh di luar JF</a:t>
          </a:r>
        </a:p>
      </dsp:txBody>
      <dsp:txXfrm>
        <a:off x="5931889" y="4410327"/>
        <a:ext cx="4919080" cy="13192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65E309-5D04-44B0-A14A-523271EEF316}">
      <dsp:nvSpPr>
        <dsp:cNvPr id="0" name=""/>
        <dsp:cNvSpPr/>
      </dsp:nvSpPr>
      <dsp:spPr>
        <a:xfrm rot="10800000">
          <a:off x="1507625" y="2335"/>
          <a:ext cx="5204117" cy="787254"/>
        </a:xfrm>
        <a:prstGeom prst="homePlat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7158" tIns="83820" rIns="156464" bIns="83820" numCol="1" spcCol="1270" anchor="ctr" anchorCtr="0">
          <a:noAutofit/>
        </a:bodyPr>
        <a:lstStyle/>
        <a:p>
          <a:pPr lvl="0" algn="l" defTabSz="977900">
            <a:lnSpc>
              <a:spcPct val="90000"/>
            </a:lnSpc>
            <a:spcBef>
              <a:spcPct val="0"/>
            </a:spcBef>
            <a:spcAft>
              <a:spcPct val="35000"/>
            </a:spcAft>
          </a:pPr>
          <a:r>
            <a:rPr lang="en-US" sz="2200" kern="1200" dirty="0" err="1"/>
            <a:t>Mengundurkan</a:t>
          </a:r>
          <a:r>
            <a:rPr lang="en-US" sz="2200" kern="1200" dirty="0"/>
            <a:t> </a:t>
          </a:r>
          <a:r>
            <a:rPr lang="en-US" sz="2200" kern="1200" dirty="0" err="1"/>
            <a:t>diri</a:t>
          </a:r>
          <a:r>
            <a:rPr lang="en-US" sz="2200" kern="1200" dirty="0"/>
            <a:t> </a:t>
          </a:r>
          <a:r>
            <a:rPr lang="en-US" sz="2200" kern="1200" dirty="0" err="1"/>
            <a:t>dari</a:t>
          </a:r>
          <a:r>
            <a:rPr lang="en-US" sz="2200" kern="1200" dirty="0"/>
            <a:t> </a:t>
          </a:r>
          <a:r>
            <a:rPr lang="en-US" sz="2200" kern="1200" dirty="0" err="1"/>
            <a:t>Jabatan</a:t>
          </a:r>
          <a:r>
            <a:rPr lang="en-US" sz="2200" kern="1200" dirty="0"/>
            <a:t>;</a:t>
          </a:r>
        </a:p>
      </dsp:txBody>
      <dsp:txXfrm rot="10800000">
        <a:off x="1704438" y="2335"/>
        <a:ext cx="5007304" cy="787254"/>
      </dsp:txXfrm>
    </dsp:sp>
    <dsp:sp modelId="{EB750F7D-B1DA-446D-92DF-9AAF7BD38C81}">
      <dsp:nvSpPr>
        <dsp:cNvPr id="0" name=""/>
        <dsp:cNvSpPr/>
      </dsp:nvSpPr>
      <dsp:spPr>
        <a:xfrm>
          <a:off x="1113997" y="2335"/>
          <a:ext cx="787254" cy="787254"/>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03F668-6009-4C52-A832-C0FC6FB072BB}">
      <dsp:nvSpPr>
        <dsp:cNvPr id="0" name=""/>
        <dsp:cNvSpPr/>
      </dsp:nvSpPr>
      <dsp:spPr>
        <a:xfrm rot="10800000">
          <a:off x="1507625" y="1024591"/>
          <a:ext cx="5204117" cy="787254"/>
        </a:xfrm>
        <a:prstGeom prst="homePlate">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7158" tIns="83820" rIns="156464" bIns="83820" numCol="1" spcCol="1270" anchor="ctr" anchorCtr="0">
          <a:noAutofit/>
        </a:bodyPr>
        <a:lstStyle/>
        <a:p>
          <a:pPr lvl="0" algn="l" defTabSz="977900">
            <a:lnSpc>
              <a:spcPct val="90000"/>
            </a:lnSpc>
            <a:spcBef>
              <a:spcPct val="0"/>
            </a:spcBef>
            <a:spcAft>
              <a:spcPct val="35000"/>
            </a:spcAft>
          </a:pPr>
          <a:r>
            <a:rPr lang="en-US" sz="2200" kern="1200" dirty="0" err="1">
              <a:solidFill>
                <a:schemeClr val="tx1"/>
              </a:solidFill>
            </a:rPr>
            <a:t>Diberhentikan</a:t>
          </a:r>
          <a:r>
            <a:rPr lang="en-US" sz="2200" kern="1200" dirty="0">
              <a:solidFill>
                <a:schemeClr val="tx1"/>
              </a:solidFill>
            </a:rPr>
            <a:t> </a:t>
          </a:r>
          <a:r>
            <a:rPr lang="en-US" sz="2200" kern="1200" dirty="0" err="1">
              <a:solidFill>
                <a:schemeClr val="tx1"/>
              </a:solidFill>
            </a:rPr>
            <a:t>sementara</a:t>
          </a:r>
          <a:r>
            <a:rPr lang="en-US" sz="2200" kern="1200" dirty="0">
              <a:solidFill>
                <a:schemeClr val="tx1"/>
              </a:solidFill>
            </a:rPr>
            <a:t> </a:t>
          </a:r>
          <a:r>
            <a:rPr lang="en-US" sz="2200" kern="1200" dirty="0" err="1">
              <a:solidFill>
                <a:schemeClr val="tx1"/>
              </a:solidFill>
            </a:rPr>
            <a:t>sebagai</a:t>
          </a:r>
          <a:r>
            <a:rPr lang="en-US" sz="2200" kern="1200" dirty="0">
              <a:solidFill>
                <a:schemeClr val="tx1"/>
              </a:solidFill>
            </a:rPr>
            <a:t> PNS;</a:t>
          </a:r>
        </a:p>
      </dsp:txBody>
      <dsp:txXfrm rot="10800000">
        <a:off x="1704438" y="1024591"/>
        <a:ext cx="5007304" cy="787254"/>
      </dsp:txXfrm>
    </dsp:sp>
    <dsp:sp modelId="{4905380D-F7F4-4979-A6B3-7EED4A460EFF}">
      <dsp:nvSpPr>
        <dsp:cNvPr id="0" name=""/>
        <dsp:cNvSpPr/>
      </dsp:nvSpPr>
      <dsp:spPr>
        <a:xfrm>
          <a:off x="1113997" y="1024591"/>
          <a:ext cx="787254" cy="787254"/>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60FC70-C4A2-4B1A-AFF4-B11095B9C3EA}">
      <dsp:nvSpPr>
        <dsp:cNvPr id="0" name=""/>
        <dsp:cNvSpPr/>
      </dsp:nvSpPr>
      <dsp:spPr>
        <a:xfrm rot="10800000">
          <a:off x="1507625" y="2046847"/>
          <a:ext cx="5204117" cy="787254"/>
        </a:xfrm>
        <a:prstGeom prst="homePlat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7158" tIns="83820" rIns="156464" bIns="83820" numCol="1" spcCol="1270" anchor="ctr" anchorCtr="0">
          <a:noAutofit/>
        </a:bodyPr>
        <a:lstStyle/>
        <a:p>
          <a:pPr lvl="0" algn="l" defTabSz="977900">
            <a:lnSpc>
              <a:spcPct val="90000"/>
            </a:lnSpc>
            <a:spcBef>
              <a:spcPct val="0"/>
            </a:spcBef>
            <a:spcAft>
              <a:spcPct val="35000"/>
            </a:spcAft>
          </a:pPr>
          <a:r>
            <a:rPr lang="en-US" sz="2200" kern="1200" dirty="0" err="1"/>
            <a:t>Menjalani</a:t>
          </a:r>
          <a:r>
            <a:rPr lang="en-US" sz="2200" kern="1200" dirty="0"/>
            <a:t> </a:t>
          </a:r>
          <a:r>
            <a:rPr lang="en-US" sz="2200" kern="1200" dirty="0" err="1"/>
            <a:t>cuti</a:t>
          </a:r>
          <a:r>
            <a:rPr lang="en-US" sz="2200" kern="1200" dirty="0"/>
            <a:t> </a:t>
          </a:r>
          <a:r>
            <a:rPr lang="en-US" sz="2200" kern="1200" dirty="0" err="1"/>
            <a:t>di</a:t>
          </a:r>
          <a:r>
            <a:rPr lang="en-US" sz="2200" kern="1200" dirty="0"/>
            <a:t> </a:t>
          </a:r>
          <a:r>
            <a:rPr lang="en-US" sz="2200" kern="1200" dirty="0" err="1"/>
            <a:t>luar</a:t>
          </a:r>
          <a:r>
            <a:rPr lang="en-US" sz="2200" kern="1200" dirty="0"/>
            <a:t> </a:t>
          </a:r>
          <a:r>
            <a:rPr lang="en-US" sz="2200" kern="1200" dirty="0" err="1"/>
            <a:t>tanggungan</a:t>
          </a:r>
          <a:r>
            <a:rPr lang="en-US" sz="2200" kern="1200" dirty="0"/>
            <a:t> </a:t>
          </a:r>
          <a:r>
            <a:rPr lang="en-US" sz="2200" kern="1200" dirty="0" err="1"/>
            <a:t>negara</a:t>
          </a:r>
          <a:r>
            <a:rPr lang="en-US" sz="2200" kern="1200" dirty="0"/>
            <a:t>;</a:t>
          </a:r>
        </a:p>
      </dsp:txBody>
      <dsp:txXfrm rot="10800000">
        <a:off x="1704438" y="2046847"/>
        <a:ext cx="5007304" cy="787254"/>
      </dsp:txXfrm>
    </dsp:sp>
    <dsp:sp modelId="{7DDA3535-CB16-485C-BD20-68742385FD19}">
      <dsp:nvSpPr>
        <dsp:cNvPr id="0" name=""/>
        <dsp:cNvSpPr/>
      </dsp:nvSpPr>
      <dsp:spPr>
        <a:xfrm>
          <a:off x="1113997" y="2046847"/>
          <a:ext cx="787254" cy="787254"/>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D897C2-04EF-4E21-A406-837F2335150C}">
      <dsp:nvSpPr>
        <dsp:cNvPr id="0" name=""/>
        <dsp:cNvSpPr/>
      </dsp:nvSpPr>
      <dsp:spPr>
        <a:xfrm rot="10800000">
          <a:off x="1507625" y="3069104"/>
          <a:ext cx="5204117" cy="787254"/>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7158" tIns="83820" rIns="156464" bIns="83820" numCol="1" spcCol="1270" anchor="ctr" anchorCtr="0">
          <a:noAutofit/>
        </a:bodyPr>
        <a:lstStyle/>
        <a:p>
          <a:pPr lvl="0" algn="l" defTabSz="977900">
            <a:lnSpc>
              <a:spcPct val="90000"/>
            </a:lnSpc>
            <a:spcBef>
              <a:spcPct val="0"/>
            </a:spcBef>
            <a:spcAft>
              <a:spcPct val="35000"/>
            </a:spcAft>
          </a:pPr>
          <a:r>
            <a:rPr lang="en-US" sz="2200" kern="1200" dirty="0" err="1"/>
            <a:t>Menjalani</a:t>
          </a:r>
          <a:r>
            <a:rPr lang="en-US" sz="2200" kern="1200" dirty="0"/>
            <a:t> </a:t>
          </a:r>
          <a:r>
            <a:rPr lang="en-US" sz="2200" kern="1200" dirty="0" err="1"/>
            <a:t>tugas</a:t>
          </a:r>
          <a:r>
            <a:rPr lang="en-US" sz="2200" kern="1200" dirty="0"/>
            <a:t> </a:t>
          </a:r>
          <a:r>
            <a:rPr lang="en-US" sz="2200" kern="1200" dirty="0" err="1"/>
            <a:t>belajar</a:t>
          </a:r>
          <a:r>
            <a:rPr lang="en-US" sz="2200" kern="1200" dirty="0"/>
            <a:t> </a:t>
          </a:r>
          <a:r>
            <a:rPr lang="en-US" sz="2200" kern="1200" dirty="0" err="1"/>
            <a:t>lebih</a:t>
          </a:r>
          <a:r>
            <a:rPr lang="en-US" sz="2200" kern="1200" dirty="0"/>
            <a:t> </a:t>
          </a:r>
          <a:r>
            <a:rPr lang="en-US" sz="2200" kern="1200" dirty="0" err="1"/>
            <a:t>dari</a:t>
          </a:r>
          <a:r>
            <a:rPr lang="en-US" sz="2200" kern="1200" dirty="0"/>
            <a:t> 6 (</a:t>
          </a:r>
          <a:r>
            <a:rPr lang="en-US" sz="2200" kern="1200" dirty="0" err="1"/>
            <a:t>enam</a:t>
          </a:r>
          <a:r>
            <a:rPr lang="en-US" sz="2200" kern="1200" dirty="0"/>
            <a:t>) </a:t>
          </a:r>
          <a:r>
            <a:rPr lang="en-US" sz="2200" kern="1200" dirty="0" err="1"/>
            <a:t>bulan</a:t>
          </a:r>
          <a:r>
            <a:rPr lang="en-US" sz="2200" kern="1200" dirty="0"/>
            <a:t>;</a:t>
          </a:r>
        </a:p>
      </dsp:txBody>
      <dsp:txXfrm rot="10800000">
        <a:off x="1704438" y="3069104"/>
        <a:ext cx="5007304" cy="787254"/>
      </dsp:txXfrm>
    </dsp:sp>
    <dsp:sp modelId="{019181E5-6D59-4BAF-9C40-89CA774E8863}">
      <dsp:nvSpPr>
        <dsp:cNvPr id="0" name=""/>
        <dsp:cNvSpPr/>
      </dsp:nvSpPr>
      <dsp:spPr>
        <a:xfrm>
          <a:off x="1113997" y="3069104"/>
          <a:ext cx="787254" cy="787254"/>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D33BE2-F95D-404E-BEF3-1C35D44B72CC}">
      <dsp:nvSpPr>
        <dsp:cNvPr id="0" name=""/>
        <dsp:cNvSpPr/>
      </dsp:nvSpPr>
      <dsp:spPr>
        <a:xfrm rot="10800000">
          <a:off x="1507625" y="4091360"/>
          <a:ext cx="5204117" cy="787254"/>
        </a:xfrm>
        <a:prstGeom prst="homePlat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7158" tIns="83820" rIns="156464" bIns="83820" numCol="1" spcCol="1270" anchor="ctr" anchorCtr="0">
          <a:noAutofit/>
        </a:bodyPr>
        <a:lstStyle/>
        <a:p>
          <a:pPr lvl="0" algn="l" defTabSz="977900">
            <a:lnSpc>
              <a:spcPct val="90000"/>
            </a:lnSpc>
            <a:spcBef>
              <a:spcPct val="0"/>
            </a:spcBef>
            <a:spcAft>
              <a:spcPct val="35000"/>
            </a:spcAft>
          </a:pPr>
          <a:r>
            <a:rPr lang="en-US" sz="2200" kern="1200" dirty="0" err="1"/>
            <a:t>Ditugaskan</a:t>
          </a:r>
          <a:r>
            <a:rPr lang="en-US" sz="2200" kern="1200" dirty="0"/>
            <a:t> </a:t>
          </a:r>
          <a:r>
            <a:rPr lang="en-US" sz="2200" kern="1200" dirty="0" err="1"/>
            <a:t>secara</a:t>
          </a:r>
          <a:r>
            <a:rPr lang="en-US" sz="2200" kern="1200" dirty="0"/>
            <a:t> </a:t>
          </a:r>
          <a:r>
            <a:rPr lang="en-US" sz="2200" kern="1200" dirty="0" err="1"/>
            <a:t>penuh</a:t>
          </a:r>
          <a:r>
            <a:rPr lang="en-US" sz="2200" kern="1200" dirty="0"/>
            <a:t> </a:t>
          </a:r>
          <a:r>
            <a:rPr lang="en-US" sz="2200" kern="1200" dirty="0" err="1"/>
            <a:t>di</a:t>
          </a:r>
          <a:r>
            <a:rPr lang="en-US" sz="2200" kern="1200" dirty="0"/>
            <a:t> </a:t>
          </a:r>
          <a:r>
            <a:rPr lang="en-US" sz="2200" kern="1200" dirty="0" err="1"/>
            <a:t>luar</a:t>
          </a:r>
          <a:r>
            <a:rPr lang="en-US" sz="2200" kern="1200" dirty="0"/>
            <a:t> JF;</a:t>
          </a:r>
        </a:p>
      </dsp:txBody>
      <dsp:txXfrm rot="10800000">
        <a:off x="1704438" y="4091360"/>
        <a:ext cx="5007304" cy="787254"/>
      </dsp:txXfrm>
    </dsp:sp>
    <dsp:sp modelId="{FF2132C4-5FFE-4A20-B4B6-7DF2D2207E6A}">
      <dsp:nvSpPr>
        <dsp:cNvPr id="0" name=""/>
        <dsp:cNvSpPr/>
      </dsp:nvSpPr>
      <dsp:spPr>
        <a:xfrm>
          <a:off x="1113997" y="4091360"/>
          <a:ext cx="787254" cy="787254"/>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3373BD-DAF1-40A0-9DBD-3C8F59F60FB4}">
      <dsp:nvSpPr>
        <dsp:cNvPr id="0" name=""/>
        <dsp:cNvSpPr/>
      </dsp:nvSpPr>
      <dsp:spPr>
        <a:xfrm rot="10800000">
          <a:off x="1507625" y="5113617"/>
          <a:ext cx="5204117" cy="787254"/>
        </a:xfrm>
        <a:prstGeom prst="homePlat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7158" tIns="83820" rIns="156464" bIns="83820" numCol="1" spcCol="1270" anchor="ctr" anchorCtr="0">
          <a:noAutofit/>
        </a:bodyPr>
        <a:lstStyle/>
        <a:p>
          <a:pPr lvl="0" algn="l" defTabSz="977900">
            <a:lnSpc>
              <a:spcPct val="90000"/>
            </a:lnSpc>
            <a:spcBef>
              <a:spcPct val="0"/>
            </a:spcBef>
            <a:spcAft>
              <a:spcPct val="35000"/>
            </a:spcAft>
          </a:pPr>
          <a:r>
            <a:rPr lang="en-US" sz="2200" kern="1200" dirty="0" err="1">
              <a:solidFill>
                <a:schemeClr val="tx1"/>
              </a:solidFill>
            </a:rPr>
            <a:t>Tidak</a:t>
          </a:r>
          <a:r>
            <a:rPr lang="en-US" sz="2200" kern="1200" dirty="0">
              <a:solidFill>
                <a:schemeClr val="tx1"/>
              </a:solidFill>
            </a:rPr>
            <a:t> </a:t>
          </a:r>
          <a:r>
            <a:rPr lang="en-US" sz="2200" kern="1200" dirty="0" err="1">
              <a:solidFill>
                <a:schemeClr val="tx1"/>
              </a:solidFill>
            </a:rPr>
            <a:t>memenuhi</a:t>
          </a:r>
          <a:r>
            <a:rPr lang="en-US" sz="2200" kern="1200" dirty="0">
              <a:solidFill>
                <a:schemeClr val="tx1"/>
              </a:solidFill>
            </a:rPr>
            <a:t> </a:t>
          </a:r>
          <a:r>
            <a:rPr lang="en-US" sz="2200" kern="1200" dirty="0" err="1">
              <a:solidFill>
                <a:schemeClr val="tx1"/>
              </a:solidFill>
            </a:rPr>
            <a:t>persyatan</a:t>
          </a:r>
          <a:r>
            <a:rPr lang="en-US" sz="2200" kern="1200" dirty="0">
              <a:solidFill>
                <a:schemeClr val="tx1"/>
              </a:solidFill>
            </a:rPr>
            <a:t> </a:t>
          </a:r>
          <a:r>
            <a:rPr lang="en-US" sz="2200" kern="1200" dirty="0" err="1">
              <a:solidFill>
                <a:schemeClr val="tx1"/>
              </a:solidFill>
            </a:rPr>
            <a:t>Jabatan</a:t>
          </a:r>
          <a:endParaRPr lang="en-US" sz="2200" kern="1200" dirty="0">
            <a:solidFill>
              <a:schemeClr val="tx1"/>
            </a:solidFill>
          </a:endParaRPr>
        </a:p>
      </dsp:txBody>
      <dsp:txXfrm rot="10800000">
        <a:off x="1704438" y="5113617"/>
        <a:ext cx="5007304" cy="787254"/>
      </dsp:txXfrm>
    </dsp:sp>
    <dsp:sp modelId="{7E835C9B-FD51-4F56-8B05-5A9DE7FE7B90}">
      <dsp:nvSpPr>
        <dsp:cNvPr id="0" name=""/>
        <dsp:cNvSpPr/>
      </dsp:nvSpPr>
      <dsp:spPr>
        <a:xfrm>
          <a:off x="1113997" y="5113617"/>
          <a:ext cx="787254" cy="787254"/>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2D2B2C-BC5C-443C-9D50-ABD820791533}">
      <dsp:nvSpPr>
        <dsp:cNvPr id="0" name=""/>
        <dsp:cNvSpPr/>
      </dsp:nvSpPr>
      <dsp:spPr>
        <a:xfrm rot="16200000">
          <a:off x="-898971" y="900310"/>
          <a:ext cx="5283200" cy="3482578"/>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t" anchorCtr="0">
          <a:noAutofit/>
        </a:bodyPr>
        <a:lstStyle/>
        <a:p>
          <a:pPr lvl="0" algn="l" defTabSz="889000">
            <a:lnSpc>
              <a:spcPct val="90000"/>
            </a:lnSpc>
            <a:spcBef>
              <a:spcPct val="0"/>
            </a:spcBef>
            <a:spcAft>
              <a:spcPct val="35000"/>
            </a:spcAft>
          </a:pPr>
          <a:r>
            <a:rPr lang="id-ID" sz="2000" b="1" kern="1200" dirty="0" smtClean="0">
              <a:solidFill>
                <a:schemeClr val="tx1"/>
              </a:solidFill>
              <a:latin typeface="Arial Unicode MS" pitchFamily="34" charset="-128"/>
              <a:ea typeface="Arial Unicode MS" pitchFamily="34" charset="-128"/>
              <a:cs typeface="Arial Unicode MS" pitchFamily="34" charset="-128"/>
            </a:rPr>
            <a:t>TUGAS</a:t>
          </a:r>
          <a:endParaRPr lang="id-ID" sz="2000" b="1" kern="1200" dirty="0">
            <a:solidFill>
              <a:schemeClr val="tx1"/>
            </a:solidFill>
            <a:latin typeface="Arial Unicode MS" pitchFamily="34" charset="-128"/>
            <a:ea typeface="Arial Unicode MS" pitchFamily="34" charset="-128"/>
            <a:cs typeface="Arial Unicode MS" pitchFamily="34" charset="-128"/>
          </a:endParaRPr>
        </a:p>
        <a:p>
          <a:pPr marL="114300" lvl="1" indent="-114300" algn="l" defTabSz="577850">
            <a:lnSpc>
              <a:spcPct val="90000"/>
            </a:lnSpc>
            <a:spcBef>
              <a:spcPct val="0"/>
            </a:spcBef>
            <a:spcAft>
              <a:spcPct val="15000"/>
            </a:spcAft>
            <a:buChar char="••"/>
          </a:pPr>
          <a:r>
            <a:rPr lang="id-ID" sz="1300" kern="1200" dirty="0" smtClean="0">
              <a:solidFill>
                <a:schemeClr val="tx1"/>
              </a:solidFill>
              <a:latin typeface="Arial Unicode MS" pitchFamily="34" charset="-128"/>
              <a:ea typeface="Arial Unicode MS" pitchFamily="34" charset="-128"/>
              <a:cs typeface="Arial Unicode MS" pitchFamily="34" charset="-128"/>
            </a:rPr>
            <a:t>Mengevaluasi keselarasan hasil penilaian</a:t>
          </a:r>
          <a:endParaRPr lang="id-ID" sz="1300" kern="1200" dirty="0">
            <a:solidFill>
              <a:schemeClr val="tx1"/>
            </a:solidFill>
            <a:latin typeface="Arial Unicode MS" pitchFamily="34" charset="-128"/>
            <a:ea typeface="Arial Unicode MS" pitchFamily="34" charset="-128"/>
            <a:cs typeface="Arial Unicode MS" pitchFamily="34" charset="-128"/>
          </a:endParaRPr>
        </a:p>
        <a:p>
          <a:pPr marL="114300" lvl="1" indent="-114300" algn="l" defTabSz="577850">
            <a:lnSpc>
              <a:spcPct val="90000"/>
            </a:lnSpc>
            <a:spcBef>
              <a:spcPct val="0"/>
            </a:spcBef>
            <a:spcAft>
              <a:spcPct val="15000"/>
            </a:spcAft>
            <a:buChar char="••"/>
          </a:pPr>
          <a:r>
            <a:rPr lang="id-ID" sz="1300" kern="1200" dirty="0" smtClean="0">
              <a:solidFill>
                <a:schemeClr val="tx1"/>
              </a:solidFill>
              <a:latin typeface="Arial Unicode MS" pitchFamily="34" charset="-128"/>
              <a:ea typeface="Arial Unicode MS" pitchFamily="34" charset="-128"/>
              <a:cs typeface="Arial Unicode MS" pitchFamily="34" charset="-128"/>
            </a:rPr>
            <a:t>Memberikan penilaian</a:t>
          </a:r>
          <a:endParaRPr lang="id-ID" sz="1300" kern="1200" dirty="0">
            <a:solidFill>
              <a:schemeClr val="tx1"/>
            </a:solidFill>
            <a:latin typeface="Arial Unicode MS" pitchFamily="34" charset="-128"/>
            <a:ea typeface="Arial Unicode MS" pitchFamily="34" charset="-128"/>
            <a:cs typeface="Arial Unicode MS" pitchFamily="34" charset="-128"/>
          </a:endParaRPr>
        </a:p>
        <a:p>
          <a:pPr marL="114300" lvl="1" indent="-114300" algn="l" defTabSz="577850">
            <a:lnSpc>
              <a:spcPct val="90000"/>
            </a:lnSpc>
            <a:spcBef>
              <a:spcPct val="0"/>
            </a:spcBef>
            <a:spcAft>
              <a:spcPct val="15000"/>
            </a:spcAft>
            <a:buChar char="••"/>
          </a:pPr>
          <a:r>
            <a:rPr lang="id-ID" sz="1300" kern="1200" dirty="0" smtClean="0">
              <a:solidFill>
                <a:schemeClr val="tx1"/>
              </a:solidFill>
              <a:latin typeface="Arial Unicode MS" pitchFamily="34" charset="-128"/>
              <a:ea typeface="Arial Unicode MS" pitchFamily="34" charset="-128"/>
              <a:cs typeface="Arial Unicode MS" pitchFamily="34" charset="-128"/>
            </a:rPr>
            <a:t>Memberikan rekomendasi penilaian</a:t>
          </a:r>
          <a:endParaRPr lang="id-ID" sz="1300" kern="1200" dirty="0">
            <a:solidFill>
              <a:schemeClr val="tx1"/>
            </a:solidFill>
            <a:latin typeface="Arial Unicode MS" pitchFamily="34" charset="-128"/>
            <a:ea typeface="Arial Unicode MS" pitchFamily="34" charset="-128"/>
            <a:cs typeface="Arial Unicode MS" pitchFamily="34" charset="-128"/>
          </a:endParaRPr>
        </a:p>
        <a:p>
          <a:pPr marL="114300" lvl="1" indent="-114300" algn="l" defTabSz="577850">
            <a:lnSpc>
              <a:spcPct val="90000"/>
            </a:lnSpc>
            <a:spcBef>
              <a:spcPct val="0"/>
            </a:spcBef>
            <a:spcAft>
              <a:spcPct val="15000"/>
            </a:spcAft>
            <a:buChar char="••"/>
          </a:pPr>
          <a:r>
            <a:rPr lang="id-ID" sz="1300" kern="1200" dirty="0" smtClean="0">
              <a:solidFill>
                <a:schemeClr val="tx1"/>
              </a:solidFill>
              <a:latin typeface="Arial Unicode MS" pitchFamily="34" charset="-128"/>
              <a:ea typeface="Arial Unicode MS" pitchFamily="34" charset="-128"/>
              <a:cs typeface="Arial Unicode MS" pitchFamily="34" charset="-128"/>
            </a:rPr>
            <a:t>Memberikan rekomendasi uji kompetensi</a:t>
          </a:r>
          <a:endParaRPr lang="id-ID" sz="1300" kern="1200" dirty="0">
            <a:solidFill>
              <a:schemeClr val="tx1"/>
            </a:solidFill>
            <a:latin typeface="Arial Unicode MS" pitchFamily="34" charset="-128"/>
            <a:ea typeface="Arial Unicode MS" pitchFamily="34" charset="-128"/>
            <a:cs typeface="Arial Unicode MS" pitchFamily="34" charset="-128"/>
          </a:endParaRPr>
        </a:p>
        <a:p>
          <a:pPr marL="114300" lvl="1" indent="-114300" algn="l" defTabSz="577850">
            <a:lnSpc>
              <a:spcPct val="90000"/>
            </a:lnSpc>
            <a:spcBef>
              <a:spcPct val="0"/>
            </a:spcBef>
            <a:spcAft>
              <a:spcPct val="15000"/>
            </a:spcAft>
            <a:buChar char="••"/>
          </a:pPr>
          <a:r>
            <a:rPr lang="id-ID" sz="1300" kern="1200" dirty="0" smtClean="0">
              <a:solidFill>
                <a:schemeClr val="tx1"/>
              </a:solidFill>
              <a:latin typeface="Arial Unicode MS" pitchFamily="34" charset="-128"/>
              <a:ea typeface="Arial Unicode MS" pitchFamily="34" charset="-128"/>
              <a:cs typeface="Arial Unicode MS" pitchFamily="34" charset="-128"/>
            </a:rPr>
            <a:t>Pemantauan hasil penilaian</a:t>
          </a:r>
          <a:endParaRPr lang="id-ID" sz="1300" kern="1200" dirty="0">
            <a:solidFill>
              <a:schemeClr val="tx1"/>
            </a:solidFill>
            <a:latin typeface="Arial Unicode MS" pitchFamily="34" charset="-128"/>
            <a:ea typeface="Arial Unicode MS" pitchFamily="34" charset="-128"/>
            <a:cs typeface="Arial Unicode MS" pitchFamily="34" charset="-128"/>
          </a:endParaRPr>
        </a:p>
        <a:p>
          <a:pPr marL="114300" lvl="1" indent="-114300" algn="l" defTabSz="577850">
            <a:lnSpc>
              <a:spcPct val="90000"/>
            </a:lnSpc>
            <a:spcBef>
              <a:spcPct val="0"/>
            </a:spcBef>
            <a:spcAft>
              <a:spcPct val="15000"/>
            </a:spcAft>
            <a:buChar char="••"/>
          </a:pPr>
          <a:r>
            <a:rPr lang="id-ID" sz="1300" kern="1200" dirty="0" smtClean="0">
              <a:solidFill>
                <a:schemeClr val="tx1"/>
              </a:solidFill>
              <a:latin typeface="Arial Unicode MS" pitchFamily="34" charset="-128"/>
              <a:ea typeface="Arial Unicode MS" pitchFamily="34" charset="-128"/>
              <a:cs typeface="Arial Unicode MS" pitchFamily="34" charset="-128"/>
            </a:rPr>
            <a:t>Pertimbangan penilaian SKP</a:t>
          </a:r>
          <a:endParaRPr lang="id-ID" sz="1300" kern="1200" dirty="0">
            <a:solidFill>
              <a:schemeClr val="tx1"/>
            </a:solidFill>
            <a:latin typeface="Arial Unicode MS" pitchFamily="34" charset="-128"/>
            <a:ea typeface="Arial Unicode MS" pitchFamily="34" charset="-128"/>
            <a:cs typeface="Arial Unicode MS" pitchFamily="34" charset="-128"/>
          </a:endParaRPr>
        </a:p>
        <a:p>
          <a:pPr marL="114300" lvl="1" indent="-114300" algn="l" defTabSz="577850">
            <a:lnSpc>
              <a:spcPct val="90000"/>
            </a:lnSpc>
            <a:spcBef>
              <a:spcPct val="0"/>
            </a:spcBef>
            <a:spcAft>
              <a:spcPct val="15000"/>
            </a:spcAft>
            <a:buChar char="••"/>
          </a:pPr>
          <a:r>
            <a:rPr lang="id-ID" sz="1300" kern="1200" dirty="0" smtClean="0">
              <a:solidFill>
                <a:schemeClr val="tx1"/>
              </a:solidFill>
              <a:latin typeface="Arial Unicode MS" pitchFamily="34" charset="-128"/>
              <a:ea typeface="Arial Unicode MS" pitchFamily="34" charset="-128"/>
              <a:cs typeface="Arial Unicode MS" pitchFamily="34" charset="-128"/>
            </a:rPr>
            <a:t>Pertimbangan ke Pyb (pengembangan, pengangkatan, pemberian tunjangan dan sanksi, mutasi, keikutsertaan Pejabat fungsional dlm diklat </a:t>
          </a:r>
          <a:endParaRPr lang="id-ID" sz="1300" kern="1200" dirty="0">
            <a:solidFill>
              <a:schemeClr val="tx1"/>
            </a:solidFill>
            <a:latin typeface="Arial Unicode MS" pitchFamily="34" charset="-128"/>
            <a:ea typeface="Arial Unicode MS" pitchFamily="34" charset="-128"/>
            <a:cs typeface="Arial Unicode MS" pitchFamily="34" charset="-128"/>
          </a:endParaRPr>
        </a:p>
      </dsp:txBody>
      <dsp:txXfrm rot="5400000">
        <a:off x="1340" y="1056639"/>
        <a:ext cx="3482578" cy="3169920"/>
      </dsp:txXfrm>
    </dsp:sp>
    <dsp:sp modelId="{9C6E1E23-C2AB-47B4-A5A8-C8C0A44FFC01}">
      <dsp:nvSpPr>
        <dsp:cNvPr id="0" name=""/>
        <dsp:cNvSpPr/>
      </dsp:nvSpPr>
      <dsp:spPr>
        <a:xfrm rot="16200000">
          <a:off x="2844799" y="900310"/>
          <a:ext cx="5283200" cy="3482578"/>
        </a:xfrm>
        <a:prstGeom prst="flowChartManualOperation">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14300" tIns="0" rIns="115466" bIns="0" numCol="1" spcCol="1270" anchor="t" anchorCtr="0">
          <a:noAutofit/>
        </a:bodyPr>
        <a:lstStyle/>
        <a:p>
          <a:pPr lvl="0" algn="l" defTabSz="800100">
            <a:lnSpc>
              <a:spcPct val="90000"/>
            </a:lnSpc>
            <a:spcBef>
              <a:spcPct val="0"/>
            </a:spcBef>
            <a:spcAft>
              <a:spcPct val="35000"/>
            </a:spcAft>
          </a:pPr>
          <a:r>
            <a:rPr lang="id-ID" sz="1800" b="1" kern="1200" dirty="0" smtClean="0">
              <a:solidFill>
                <a:schemeClr val="tx1"/>
              </a:solidFill>
              <a:latin typeface="Arial Unicode MS" pitchFamily="34" charset="-128"/>
              <a:ea typeface="Arial Unicode MS" pitchFamily="34" charset="-128"/>
              <a:cs typeface="Arial Unicode MS" pitchFamily="34" charset="-128"/>
            </a:rPr>
            <a:t>Tim PAK MI</a:t>
          </a:r>
          <a:endParaRPr lang="id-ID" sz="1800" b="1" kern="1200" dirty="0">
            <a:solidFill>
              <a:schemeClr val="tx1"/>
            </a:solidFill>
            <a:latin typeface="Arial Unicode MS" pitchFamily="34" charset="-128"/>
            <a:ea typeface="Arial Unicode MS" pitchFamily="34" charset="-128"/>
            <a:cs typeface="Arial Unicode MS" pitchFamily="34" charset="-128"/>
          </a:endParaRPr>
        </a:p>
        <a:p>
          <a:pPr marL="114300" lvl="1" indent="-114300" algn="l" defTabSz="622300">
            <a:lnSpc>
              <a:spcPct val="90000"/>
            </a:lnSpc>
            <a:spcBef>
              <a:spcPct val="0"/>
            </a:spcBef>
            <a:spcAft>
              <a:spcPct val="15000"/>
            </a:spcAft>
            <a:buChar char="••"/>
          </a:pPr>
          <a:r>
            <a:rPr lang="id-ID" sz="1400" kern="1200" dirty="0" smtClean="0">
              <a:solidFill>
                <a:schemeClr val="tx1"/>
              </a:solidFill>
              <a:latin typeface="Arial Unicode MS" pitchFamily="34" charset="-128"/>
              <a:ea typeface="Arial Unicode MS" pitchFamily="34" charset="-128"/>
              <a:cs typeface="Arial Unicode MS" pitchFamily="34" charset="-128"/>
            </a:rPr>
            <a:t>Provinsi bagi PPT Pratama yang membidangi kepegawaian untuk Angka Kredit Manggala Informatika Ahli Pertama dan Ahli Muda di lingkungan Pemerintah Daerah Provinsi</a:t>
          </a:r>
          <a:endParaRPr lang="id-ID" sz="1400" kern="1200" dirty="0">
            <a:solidFill>
              <a:schemeClr val="tx1"/>
            </a:solidFill>
            <a:latin typeface="Arial Unicode MS" pitchFamily="34" charset="-128"/>
            <a:ea typeface="Arial Unicode MS" pitchFamily="34" charset="-128"/>
            <a:cs typeface="Arial Unicode MS" pitchFamily="34" charset="-128"/>
          </a:endParaRPr>
        </a:p>
        <a:p>
          <a:pPr marL="114300" lvl="1" indent="-114300" algn="l" defTabSz="622300">
            <a:lnSpc>
              <a:spcPct val="90000"/>
            </a:lnSpc>
            <a:spcBef>
              <a:spcPct val="0"/>
            </a:spcBef>
            <a:spcAft>
              <a:spcPct val="15000"/>
            </a:spcAft>
            <a:buChar char="••"/>
          </a:pPr>
          <a:r>
            <a:rPr lang="id-ID" sz="1400" kern="1200" dirty="0" smtClean="0">
              <a:solidFill>
                <a:schemeClr val="tx1"/>
              </a:solidFill>
              <a:latin typeface="Arial Unicode MS" pitchFamily="34" charset="-128"/>
              <a:ea typeface="Arial Unicode MS" pitchFamily="34" charset="-128"/>
              <a:cs typeface="Arial Unicode MS" pitchFamily="34" charset="-128"/>
            </a:rPr>
            <a:t>Kab/Kota bagi PPT Pratama untuk Angka Kredit Manggala </a:t>
          </a:r>
          <a:r>
            <a:rPr lang="nn-NO" sz="1400" kern="1200" dirty="0" smtClean="0">
              <a:solidFill>
                <a:schemeClr val="tx1"/>
              </a:solidFill>
              <a:latin typeface="Arial Unicode MS" pitchFamily="34" charset="-128"/>
              <a:ea typeface="Arial Unicode MS" pitchFamily="34" charset="-128"/>
              <a:cs typeface="Arial Unicode MS" pitchFamily="34" charset="-128"/>
            </a:rPr>
            <a:t>Informatika Ahli Pertama dan</a:t>
          </a:r>
          <a:r>
            <a:rPr lang="id-ID" sz="1400" kern="1200" dirty="0" smtClean="0">
              <a:solidFill>
                <a:schemeClr val="tx1"/>
              </a:solidFill>
              <a:latin typeface="Arial Unicode MS" pitchFamily="34" charset="-128"/>
              <a:ea typeface="Arial Unicode MS" pitchFamily="34" charset="-128"/>
              <a:cs typeface="Arial Unicode MS" pitchFamily="34" charset="-128"/>
            </a:rPr>
            <a:t> Ahli Muda di lingkungan Pemerintah DaerahKabupaten/Kota</a:t>
          </a:r>
          <a:endParaRPr lang="id-ID" sz="1400" kern="1200" dirty="0">
            <a:solidFill>
              <a:schemeClr val="tx1"/>
            </a:solidFill>
            <a:latin typeface="Arial Unicode MS" pitchFamily="34" charset="-128"/>
            <a:ea typeface="Arial Unicode MS" pitchFamily="34" charset="-128"/>
            <a:cs typeface="Arial Unicode MS" pitchFamily="34" charset="-128"/>
          </a:endParaRPr>
        </a:p>
      </dsp:txBody>
      <dsp:txXfrm rot="5400000">
        <a:off x="3745110" y="1056639"/>
        <a:ext cx="3482578" cy="3169920"/>
      </dsp:txXfrm>
    </dsp:sp>
    <dsp:sp modelId="{0700755B-5962-42E0-ACE7-49994BCD3965}">
      <dsp:nvSpPr>
        <dsp:cNvPr id="0" name=""/>
        <dsp:cNvSpPr/>
      </dsp:nvSpPr>
      <dsp:spPr>
        <a:xfrm rot="16200000">
          <a:off x="6589910" y="900310"/>
          <a:ext cx="5283200" cy="3482578"/>
        </a:xfrm>
        <a:prstGeom prst="flowChartManualOperation">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14300" tIns="0" rIns="114300" bIns="0" numCol="1" spcCol="1270" anchor="t" anchorCtr="0">
          <a:noAutofit/>
        </a:bodyPr>
        <a:lstStyle/>
        <a:p>
          <a:pPr lvl="0" algn="l" defTabSz="800100">
            <a:lnSpc>
              <a:spcPct val="90000"/>
            </a:lnSpc>
            <a:spcBef>
              <a:spcPct val="0"/>
            </a:spcBef>
            <a:spcAft>
              <a:spcPct val="35000"/>
            </a:spcAft>
          </a:pPr>
          <a:r>
            <a:rPr lang="id-ID" sz="1800" b="1" kern="1200" dirty="0" smtClean="0">
              <a:solidFill>
                <a:schemeClr val="tx1"/>
              </a:solidFill>
              <a:latin typeface="Arial Unicode MS" pitchFamily="34" charset="-128"/>
              <a:ea typeface="Arial Unicode MS" pitchFamily="34" charset="-128"/>
              <a:cs typeface="Arial Unicode MS" pitchFamily="34" charset="-128"/>
            </a:rPr>
            <a:t>Tim PAK Sandiman</a:t>
          </a:r>
          <a:endParaRPr lang="id-ID" sz="1800" b="1" kern="1200" dirty="0">
            <a:solidFill>
              <a:schemeClr val="tx1"/>
            </a:solidFill>
            <a:latin typeface="Arial Unicode MS" pitchFamily="34" charset="-128"/>
            <a:ea typeface="Arial Unicode MS" pitchFamily="34" charset="-128"/>
            <a:cs typeface="Arial Unicode MS" pitchFamily="34" charset="-128"/>
          </a:endParaRPr>
        </a:p>
        <a:p>
          <a:pPr marL="114300" lvl="1" indent="-114300" algn="l" defTabSz="533400">
            <a:lnSpc>
              <a:spcPct val="90000"/>
            </a:lnSpc>
            <a:spcBef>
              <a:spcPct val="0"/>
            </a:spcBef>
            <a:spcAft>
              <a:spcPct val="15000"/>
            </a:spcAft>
            <a:buChar char="••"/>
          </a:pPr>
          <a:r>
            <a:rPr lang="id-ID" sz="1200" kern="1200" dirty="0" smtClean="0">
              <a:solidFill>
                <a:schemeClr val="tx1"/>
              </a:solidFill>
              <a:latin typeface="Arial Unicode MS" pitchFamily="34" charset="-128"/>
              <a:ea typeface="Arial Unicode MS" pitchFamily="34" charset="-128"/>
              <a:cs typeface="Arial Unicode MS" pitchFamily="34" charset="-128"/>
            </a:rPr>
            <a:t>Provinsi bagi PPT Madya yang membidangi Kepegawaian untuk Angka Kredit Sandiman Kategori Keterampilan, Sandiman Ahli Pertama dan /Ahli </a:t>
          </a:r>
          <a:r>
            <a:rPr lang="it-IT" sz="1200" kern="1200" dirty="0" smtClean="0">
              <a:solidFill>
                <a:schemeClr val="tx1"/>
              </a:solidFill>
              <a:latin typeface="Arial Unicode MS" pitchFamily="34" charset="-128"/>
              <a:ea typeface="Arial Unicode MS" pitchFamily="34" charset="-128"/>
              <a:cs typeface="Arial Unicode MS" pitchFamily="34" charset="-128"/>
            </a:rPr>
            <a:t>Muda</a:t>
          </a:r>
          <a:r>
            <a:rPr lang="id-ID" sz="1200" kern="1200" dirty="0" smtClean="0">
              <a:solidFill>
                <a:schemeClr val="tx1"/>
              </a:solidFill>
              <a:latin typeface="Arial Unicode MS" pitchFamily="34" charset="-128"/>
              <a:ea typeface="Arial Unicode MS" pitchFamily="34" charset="-128"/>
              <a:cs typeface="Arial Unicode MS" pitchFamily="34" charset="-128"/>
            </a:rPr>
            <a:t> </a:t>
          </a:r>
          <a:r>
            <a:rPr lang="it-IT" sz="1200" kern="1200" dirty="0" smtClean="0">
              <a:solidFill>
                <a:schemeClr val="tx1"/>
              </a:solidFill>
              <a:latin typeface="Arial Unicode MS" pitchFamily="34" charset="-128"/>
              <a:ea typeface="Arial Unicode MS" pitchFamily="34" charset="-128"/>
              <a:cs typeface="Arial Unicode MS" pitchFamily="34" charset="-128"/>
            </a:rPr>
            <a:t>di lingkungan Pemerintah Provinsi</a:t>
          </a:r>
          <a:endParaRPr lang="id-ID" sz="1200" kern="1200" dirty="0">
            <a:solidFill>
              <a:schemeClr val="tx1"/>
            </a:solidFill>
            <a:latin typeface="Arial Unicode MS" pitchFamily="34" charset="-128"/>
            <a:ea typeface="Arial Unicode MS" pitchFamily="34" charset="-128"/>
            <a:cs typeface="Arial Unicode MS" pitchFamily="34" charset="-128"/>
          </a:endParaRPr>
        </a:p>
        <a:p>
          <a:pPr marL="114300" lvl="1" indent="-114300" algn="l" defTabSz="533400">
            <a:lnSpc>
              <a:spcPct val="90000"/>
            </a:lnSpc>
            <a:spcBef>
              <a:spcPct val="0"/>
            </a:spcBef>
            <a:spcAft>
              <a:spcPct val="15000"/>
            </a:spcAft>
            <a:buChar char="••"/>
          </a:pPr>
          <a:r>
            <a:rPr lang="id-ID" sz="1200" kern="1200" dirty="0" smtClean="0">
              <a:solidFill>
                <a:schemeClr val="tx1"/>
              </a:solidFill>
              <a:latin typeface="Arial Unicode MS" pitchFamily="34" charset="-128"/>
              <a:ea typeface="Arial Unicode MS" pitchFamily="34" charset="-128"/>
              <a:cs typeface="Arial Unicode MS" pitchFamily="34" charset="-128"/>
            </a:rPr>
            <a:t>Tim Penilai Kabupaten/Kota bagi PPT Pratama yang membidangi Kepegawaian untuk Angka Kredit Sandiman Kategori Keterampilan, Sandiman Ahli Pertama dan Sandiman Ahli Muda/Muda di lingkungan Pemerintah Kabupaten/Kota</a:t>
          </a:r>
          <a:endParaRPr lang="id-ID" sz="1200" kern="1200" dirty="0">
            <a:solidFill>
              <a:schemeClr val="tx1"/>
            </a:solidFill>
            <a:latin typeface="Arial Unicode MS" pitchFamily="34" charset="-128"/>
            <a:ea typeface="Arial Unicode MS" pitchFamily="34" charset="-128"/>
            <a:cs typeface="Arial Unicode MS" pitchFamily="34" charset="-128"/>
          </a:endParaRPr>
        </a:p>
      </dsp:txBody>
      <dsp:txXfrm rot="5400000">
        <a:off x="7490221" y="1056639"/>
        <a:ext cx="3482578" cy="31699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2D2B2C-BC5C-443C-9D50-ABD820791533}">
      <dsp:nvSpPr>
        <dsp:cNvPr id="0" name=""/>
        <dsp:cNvSpPr/>
      </dsp:nvSpPr>
      <dsp:spPr>
        <a:xfrm rot="16200000">
          <a:off x="-1114871" y="1116210"/>
          <a:ext cx="5715000" cy="3482578"/>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t" anchorCtr="0">
          <a:noAutofit/>
        </a:bodyPr>
        <a:lstStyle/>
        <a:p>
          <a:pPr lvl="0" algn="l" defTabSz="889000">
            <a:lnSpc>
              <a:spcPct val="90000"/>
            </a:lnSpc>
            <a:spcBef>
              <a:spcPct val="0"/>
            </a:spcBef>
            <a:spcAft>
              <a:spcPct val="35000"/>
            </a:spcAft>
          </a:pPr>
          <a:r>
            <a:rPr lang="id-ID" sz="2000" b="1" kern="1200" dirty="0" smtClean="0">
              <a:solidFill>
                <a:schemeClr val="tx1"/>
              </a:solidFill>
              <a:latin typeface="Arial Unicode MS" pitchFamily="34" charset="-128"/>
              <a:ea typeface="Arial Unicode MS" pitchFamily="34" charset="-128"/>
              <a:cs typeface="Arial Unicode MS" pitchFamily="34" charset="-128"/>
            </a:rPr>
            <a:t>Pejabat Penetap</a:t>
          </a:r>
          <a:endParaRPr lang="id-ID" sz="2000" b="1" kern="1200" dirty="0">
            <a:solidFill>
              <a:schemeClr val="tx1"/>
            </a:solidFill>
            <a:latin typeface="Arial Unicode MS" pitchFamily="34" charset="-128"/>
            <a:ea typeface="Arial Unicode MS" pitchFamily="34" charset="-128"/>
            <a:cs typeface="Arial Unicode MS" pitchFamily="34" charset="-128"/>
          </a:endParaRPr>
        </a:p>
        <a:p>
          <a:pPr marL="114300" lvl="1" indent="-114300" algn="l" defTabSz="577850">
            <a:lnSpc>
              <a:spcPct val="90000"/>
            </a:lnSpc>
            <a:spcBef>
              <a:spcPct val="0"/>
            </a:spcBef>
            <a:spcAft>
              <a:spcPct val="15000"/>
            </a:spcAft>
            <a:buChar char="••"/>
          </a:pPr>
          <a:r>
            <a:rPr lang="id-ID" sz="1300" kern="1200" dirty="0" smtClean="0">
              <a:solidFill>
                <a:schemeClr val="tx1"/>
              </a:solidFill>
              <a:latin typeface="Arial Unicode MS" pitchFamily="34" charset="-128"/>
              <a:ea typeface="Arial Unicode MS" pitchFamily="34" charset="-128"/>
              <a:cs typeface="Arial Unicode MS" pitchFamily="34" charset="-128"/>
            </a:rPr>
            <a:t>Pejabat Pimpinan Tinggi Pratama yang membidangi kepegawaian untuk Angka Kredit Manggala Informatika </a:t>
          </a:r>
          <a:r>
            <a:rPr lang="it-IT" sz="1300" kern="1200" dirty="0" smtClean="0">
              <a:solidFill>
                <a:schemeClr val="tx1"/>
              </a:solidFill>
              <a:latin typeface="Arial Unicode MS" pitchFamily="34" charset="-128"/>
              <a:ea typeface="Arial Unicode MS" pitchFamily="34" charset="-128"/>
              <a:cs typeface="Arial Unicode MS" pitchFamily="34" charset="-128"/>
            </a:rPr>
            <a:t>Ahli Pertama dan </a:t>
          </a:r>
          <a:r>
            <a:rPr lang="id-ID" sz="1300" kern="1200" dirty="0" smtClean="0">
              <a:solidFill>
                <a:schemeClr val="tx1"/>
              </a:solidFill>
              <a:latin typeface="Arial Unicode MS" pitchFamily="34" charset="-128"/>
              <a:ea typeface="Arial Unicode MS" pitchFamily="34" charset="-128"/>
              <a:cs typeface="Arial Unicode MS" pitchFamily="34" charset="-128"/>
            </a:rPr>
            <a:t>Ahli Muda </a:t>
          </a:r>
          <a:r>
            <a:rPr lang="it-IT" sz="1300" kern="1200" dirty="0" smtClean="0">
              <a:solidFill>
                <a:schemeClr val="tx1"/>
              </a:solidFill>
              <a:latin typeface="Arial Unicode MS" pitchFamily="34" charset="-128"/>
              <a:ea typeface="Arial Unicode MS" pitchFamily="34" charset="-128"/>
              <a:cs typeface="Arial Unicode MS" pitchFamily="34" charset="-128"/>
            </a:rPr>
            <a:t>di</a:t>
          </a:r>
          <a:r>
            <a:rPr lang="id-ID" sz="1300" kern="1200" dirty="0" smtClean="0">
              <a:solidFill>
                <a:schemeClr val="tx1"/>
              </a:solidFill>
              <a:latin typeface="Arial Unicode MS" pitchFamily="34" charset="-128"/>
              <a:ea typeface="Arial Unicode MS" pitchFamily="34" charset="-128"/>
              <a:cs typeface="Arial Unicode MS" pitchFamily="34" charset="-128"/>
            </a:rPr>
            <a:t> Instansi Daerah</a:t>
          </a:r>
          <a:endParaRPr lang="id-ID" sz="1300" kern="1200" dirty="0">
            <a:solidFill>
              <a:schemeClr val="tx1"/>
            </a:solidFill>
            <a:latin typeface="Arial Unicode MS" pitchFamily="34" charset="-128"/>
            <a:ea typeface="Arial Unicode MS" pitchFamily="34" charset="-128"/>
            <a:cs typeface="Arial Unicode MS" pitchFamily="34" charset="-128"/>
          </a:endParaRPr>
        </a:p>
        <a:p>
          <a:pPr marL="114300" lvl="1" indent="-114300" algn="l" defTabSz="577850">
            <a:lnSpc>
              <a:spcPct val="90000"/>
            </a:lnSpc>
            <a:spcBef>
              <a:spcPct val="0"/>
            </a:spcBef>
            <a:spcAft>
              <a:spcPct val="15000"/>
            </a:spcAft>
            <a:buChar char="••"/>
          </a:pPr>
          <a:r>
            <a:rPr lang="id-ID" sz="1300" kern="1200" dirty="0" smtClean="0">
              <a:solidFill>
                <a:schemeClr val="tx1"/>
              </a:solidFill>
              <a:latin typeface="Arial Unicode MS" pitchFamily="34" charset="-128"/>
              <a:ea typeface="Arial Unicode MS" pitchFamily="34" charset="-128"/>
              <a:cs typeface="Arial Unicode MS" pitchFamily="34" charset="-128"/>
            </a:rPr>
            <a:t>Pejabat Pimpinan Tinggi Pratama yang membidangi kepegawaian pada Instansi Pemerintah untuk </a:t>
          </a:r>
          <a:r>
            <a:rPr lang="fi-FI" sz="1300" kern="1200" dirty="0" smtClean="0">
              <a:solidFill>
                <a:schemeClr val="tx1"/>
              </a:solidFill>
              <a:latin typeface="Arial Unicode MS" pitchFamily="34" charset="-128"/>
              <a:ea typeface="Arial Unicode MS" pitchFamily="34" charset="-128"/>
              <a:cs typeface="Arial Unicode MS" pitchFamily="34" charset="-128"/>
            </a:rPr>
            <a:t>Sandiman Kategori Keterampilan, Sandiman Ahli</a:t>
          </a:r>
          <a:r>
            <a:rPr lang="id-ID" sz="1300" kern="1200" dirty="0" smtClean="0">
              <a:solidFill>
                <a:schemeClr val="tx1"/>
              </a:solidFill>
              <a:latin typeface="Arial Unicode MS" pitchFamily="34" charset="-128"/>
              <a:ea typeface="Arial Unicode MS" pitchFamily="34" charset="-128"/>
              <a:cs typeface="Arial Unicode MS" pitchFamily="34" charset="-128"/>
            </a:rPr>
            <a:t> </a:t>
          </a:r>
          <a:r>
            <a:rPr lang="pt-BR" sz="1300" kern="1200" dirty="0" smtClean="0">
              <a:solidFill>
                <a:schemeClr val="tx1"/>
              </a:solidFill>
              <a:latin typeface="Arial Unicode MS" pitchFamily="34" charset="-128"/>
              <a:ea typeface="Arial Unicode MS" pitchFamily="34" charset="-128"/>
              <a:cs typeface="Arial Unicode MS" pitchFamily="34" charset="-128"/>
            </a:rPr>
            <a:t>Pertama</a:t>
          </a:r>
          <a:r>
            <a:rPr lang="id-ID" sz="1300" kern="1200" dirty="0" smtClean="0">
              <a:solidFill>
                <a:schemeClr val="tx1"/>
              </a:solidFill>
              <a:latin typeface="Arial Unicode MS" pitchFamily="34" charset="-128"/>
              <a:ea typeface="Arial Unicode MS" pitchFamily="34" charset="-128"/>
              <a:cs typeface="Arial Unicode MS" pitchFamily="34" charset="-128"/>
            </a:rPr>
            <a:t> dan Ahli Muda</a:t>
          </a:r>
          <a:endParaRPr lang="id-ID" sz="1300" kern="1200" dirty="0">
            <a:solidFill>
              <a:schemeClr val="tx1"/>
            </a:solidFill>
            <a:latin typeface="Arial Unicode MS" pitchFamily="34" charset="-128"/>
            <a:ea typeface="Arial Unicode MS" pitchFamily="34" charset="-128"/>
            <a:cs typeface="Arial Unicode MS" pitchFamily="34" charset="-128"/>
          </a:endParaRPr>
        </a:p>
        <a:p>
          <a:pPr marL="114300" lvl="1" indent="-114300" algn="l" defTabSz="577850">
            <a:lnSpc>
              <a:spcPct val="90000"/>
            </a:lnSpc>
            <a:spcBef>
              <a:spcPct val="0"/>
            </a:spcBef>
            <a:spcAft>
              <a:spcPct val="15000"/>
            </a:spcAft>
            <a:buChar char="••"/>
          </a:pPr>
          <a:endParaRPr lang="id-ID" sz="1300" kern="1200" dirty="0">
            <a:solidFill>
              <a:schemeClr val="tx1"/>
            </a:solidFill>
            <a:latin typeface="Arial Unicode MS" pitchFamily="34" charset="-128"/>
            <a:ea typeface="Arial Unicode MS" pitchFamily="34" charset="-128"/>
            <a:cs typeface="Arial Unicode MS" pitchFamily="34" charset="-128"/>
          </a:endParaRPr>
        </a:p>
      </dsp:txBody>
      <dsp:txXfrm rot="5400000">
        <a:off x="1340" y="1142999"/>
        <a:ext cx="3482578" cy="3429000"/>
      </dsp:txXfrm>
    </dsp:sp>
    <dsp:sp modelId="{9C6E1E23-C2AB-47B4-A5A8-C8C0A44FFC01}">
      <dsp:nvSpPr>
        <dsp:cNvPr id="0" name=""/>
        <dsp:cNvSpPr/>
      </dsp:nvSpPr>
      <dsp:spPr>
        <a:xfrm rot="16200000">
          <a:off x="2628900" y="1116210"/>
          <a:ext cx="5715000" cy="3482578"/>
        </a:xfrm>
        <a:prstGeom prst="flowChartManualOperation">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6200" tIns="0" rIns="76200" bIns="0" numCol="1" spcCol="1270" anchor="t" anchorCtr="0">
          <a:noAutofit/>
        </a:bodyPr>
        <a:lstStyle/>
        <a:p>
          <a:pPr lvl="0" algn="l" defTabSz="622300">
            <a:lnSpc>
              <a:spcPct val="90000"/>
            </a:lnSpc>
            <a:spcBef>
              <a:spcPct val="0"/>
            </a:spcBef>
            <a:spcAft>
              <a:spcPct val="35000"/>
            </a:spcAft>
          </a:pPr>
          <a:r>
            <a:rPr lang="id-ID" sz="1400" b="1" kern="1200" dirty="0" smtClean="0">
              <a:solidFill>
                <a:schemeClr val="tx1"/>
              </a:solidFill>
              <a:latin typeface="Arial Unicode MS" pitchFamily="34" charset="-128"/>
              <a:ea typeface="Arial Unicode MS" pitchFamily="34" charset="-128"/>
              <a:cs typeface="Arial Unicode MS" pitchFamily="34" charset="-128"/>
            </a:rPr>
            <a:t>Pembentukan</a:t>
          </a:r>
          <a:endParaRPr lang="id-ID" sz="1400" b="1" kern="1200" dirty="0">
            <a:solidFill>
              <a:schemeClr val="tx1"/>
            </a:solidFill>
            <a:latin typeface="Arial Unicode MS" pitchFamily="34" charset="-128"/>
            <a:ea typeface="Arial Unicode MS" pitchFamily="34" charset="-128"/>
            <a:cs typeface="Arial Unicode MS" pitchFamily="34" charset="-128"/>
          </a:endParaRPr>
        </a:p>
        <a:p>
          <a:pPr marL="114300" lvl="1" indent="-114300" algn="l" defTabSz="533400">
            <a:lnSpc>
              <a:spcPct val="90000"/>
            </a:lnSpc>
            <a:spcBef>
              <a:spcPct val="0"/>
            </a:spcBef>
            <a:spcAft>
              <a:spcPct val="15000"/>
            </a:spcAft>
            <a:buChar char="••"/>
          </a:pPr>
          <a:r>
            <a:rPr lang="id-ID" sz="1200" kern="1200" dirty="0" smtClean="0">
              <a:solidFill>
                <a:schemeClr val="tx1"/>
              </a:solidFill>
              <a:latin typeface="Arial Unicode MS" pitchFamily="34" charset="-128"/>
              <a:ea typeface="Arial Unicode MS" pitchFamily="34" charset="-128"/>
              <a:cs typeface="Arial Unicode MS" pitchFamily="34" charset="-128"/>
            </a:rPr>
            <a:t>JF MI yaitu Pejabat Pimpinan Tinggi Madya yang membidangi kepegawaian untuk Tim Penilai Provinsi Jawa Tengah dan Pejabat Pimpinan Tinggi Pratama yang membidangi kesekretarian untuk Tim Penilai Kabupaten/Kota</a:t>
          </a:r>
          <a:endParaRPr lang="id-ID" sz="1200" kern="1200" dirty="0">
            <a:solidFill>
              <a:schemeClr val="tx1"/>
            </a:solidFill>
            <a:latin typeface="Arial Unicode MS" pitchFamily="34" charset="-128"/>
            <a:ea typeface="Arial Unicode MS" pitchFamily="34" charset="-128"/>
            <a:cs typeface="Arial Unicode MS" pitchFamily="34" charset="-128"/>
          </a:endParaRPr>
        </a:p>
        <a:p>
          <a:pPr marL="114300" lvl="1" indent="-114300" algn="l" defTabSz="533400">
            <a:lnSpc>
              <a:spcPct val="90000"/>
            </a:lnSpc>
            <a:spcBef>
              <a:spcPct val="0"/>
            </a:spcBef>
            <a:spcAft>
              <a:spcPct val="15000"/>
            </a:spcAft>
            <a:buChar char="••"/>
          </a:pPr>
          <a:r>
            <a:rPr lang="id-ID" sz="1200" kern="1200" dirty="0" smtClean="0">
              <a:solidFill>
                <a:schemeClr val="tx1"/>
              </a:solidFill>
              <a:latin typeface="Arial Unicode MS" pitchFamily="34" charset="-128"/>
              <a:ea typeface="Arial Unicode MS" pitchFamily="34" charset="-128"/>
              <a:cs typeface="Arial Unicode MS" pitchFamily="34" charset="-128"/>
            </a:rPr>
            <a:t>Sandiman yaitu Pejabat Pimpinan Tinggi Madya yang membidangi kepegawaian untuk Tim Penilai Instansi dan Tim Penilai Provinsi Jawa Tengah dan Pejabat Pimpinan Tinggi Pratama yang membidangi kepegawaian untuk Tim Penilai Kabupaten/Kota</a:t>
          </a:r>
          <a:endParaRPr lang="id-ID" sz="1200" kern="1200" dirty="0">
            <a:solidFill>
              <a:schemeClr val="tx1"/>
            </a:solidFill>
            <a:latin typeface="Arial Unicode MS" pitchFamily="34" charset="-128"/>
            <a:ea typeface="Arial Unicode MS" pitchFamily="34" charset="-128"/>
            <a:cs typeface="Arial Unicode MS" pitchFamily="34" charset="-128"/>
          </a:endParaRPr>
        </a:p>
      </dsp:txBody>
      <dsp:txXfrm rot="5400000">
        <a:off x="3745111" y="1142999"/>
        <a:ext cx="3482578" cy="3429000"/>
      </dsp:txXfrm>
    </dsp:sp>
    <dsp:sp modelId="{0700755B-5962-42E0-ACE7-49994BCD3965}">
      <dsp:nvSpPr>
        <dsp:cNvPr id="0" name=""/>
        <dsp:cNvSpPr/>
      </dsp:nvSpPr>
      <dsp:spPr>
        <a:xfrm rot="16200000">
          <a:off x="6374010" y="1116210"/>
          <a:ext cx="5715000" cy="3482578"/>
        </a:xfrm>
        <a:prstGeom prst="flowChartManualOperation">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14300" tIns="0" rIns="114300" bIns="0" numCol="1" spcCol="1270" anchor="t" anchorCtr="0">
          <a:noAutofit/>
        </a:bodyPr>
        <a:lstStyle/>
        <a:p>
          <a:pPr lvl="0" algn="l" defTabSz="800100">
            <a:lnSpc>
              <a:spcPct val="90000"/>
            </a:lnSpc>
            <a:spcBef>
              <a:spcPct val="0"/>
            </a:spcBef>
            <a:spcAft>
              <a:spcPct val="35000"/>
            </a:spcAft>
          </a:pPr>
          <a:r>
            <a:rPr lang="id-ID" sz="1800" b="1" kern="1200" dirty="0" smtClean="0">
              <a:solidFill>
                <a:schemeClr val="tx1"/>
              </a:solidFill>
              <a:latin typeface="Arial Unicode MS" pitchFamily="34" charset="-128"/>
              <a:ea typeface="Arial Unicode MS" pitchFamily="34" charset="-128"/>
              <a:cs typeface="Arial Unicode MS" pitchFamily="34" charset="-128"/>
            </a:rPr>
            <a:t>Catatan :</a:t>
          </a:r>
          <a:endParaRPr lang="id-ID" sz="1800" b="1" kern="1200" dirty="0">
            <a:solidFill>
              <a:schemeClr val="tx1"/>
            </a:solidFill>
            <a:latin typeface="Arial Unicode MS" pitchFamily="34" charset="-128"/>
            <a:ea typeface="Arial Unicode MS" pitchFamily="34" charset="-128"/>
            <a:cs typeface="Arial Unicode MS" pitchFamily="34" charset="-128"/>
          </a:endParaRPr>
        </a:p>
        <a:p>
          <a:pPr marL="114300" lvl="1" indent="-114300" algn="l" defTabSz="533400">
            <a:lnSpc>
              <a:spcPct val="90000"/>
            </a:lnSpc>
            <a:spcBef>
              <a:spcPct val="0"/>
            </a:spcBef>
            <a:spcAft>
              <a:spcPct val="15000"/>
            </a:spcAft>
            <a:buChar char="••"/>
          </a:pPr>
          <a:r>
            <a:rPr lang="id-ID" sz="1200" kern="1200" dirty="0" smtClean="0">
              <a:solidFill>
                <a:schemeClr val="tx1"/>
              </a:solidFill>
              <a:latin typeface="Arial Unicode MS" pitchFamily="34" charset="-128"/>
              <a:ea typeface="Arial Unicode MS" pitchFamily="34" charset="-128"/>
              <a:cs typeface="Arial Unicode MS" pitchFamily="34" charset="-128"/>
            </a:rPr>
            <a:t>Dalam hal Instansi Pemerintah belum membentuk Tim </a:t>
          </a:r>
          <a:r>
            <a:rPr lang="fi-FI" sz="1200" kern="1200" dirty="0" smtClean="0">
              <a:solidFill>
                <a:schemeClr val="tx1"/>
              </a:solidFill>
              <a:latin typeface="Arial Unicode MS" pitchFamily="34" charset="-128"/>
              <a:ea typeface="Arial Unicode MS" pitchFamily="34" charset="-128"/>
              <a:cs typeface="Arial Unicode MS" pitchFamily="34" charset="-128"/>
            </a:rPr>
            <a:t>Penilai, Penilaian Angka Kredit dapat dilaksanakan oleh</a:t>
          </a:r>
          <a:r>
            <a:rPr lang="id-ID" sz="1200" kern="1200" dirty="0" smtClean="0">
              <a:solidFill>
                <a:schemeClr val="tx1"/>
              </a:solidFill>
              <a:latin typeface="Arial Unicode MS" pitchFamily="34" charset="-128"/>
              <a:ea typeface="Arial Unicode MS" pitchFamily="34" charset="-128"/>
              <a:cs typeface="Arial Unicode MS" pitchFamily="34" charset="-128"/>
            </a:rPr>
            <a:t> </a:t>
          </a:r>
          <a:r>
            <a:rPr lang="fi-FI" sz="1200" kern="1200" dirty="0" smtClean="0">
              <a:solidFill>
                <a:schemeClr val="tx1"/>
              </a:solidFill>
              <a:latin typeface="Arial Unicode MS" pitchFamily="34" charset="-128"/>
              <a:ea typeface="Arial Unicode MS" pitchFamily="34" charset="-128"/>
              <a:cs typeface="Arial Unicode MS" pitchFamily="34" charset="-128"/>
            </a:rPr>
            <a:t>Tim Penilai pada Instansi Pemerintah lain terdekat atau</a:t>
          </a:r>
          <a:r>
            <a:rPr lang="id-ID" sz="1200" kern="1200" dirty="0" smtClean="0">
              <a:solidFill>
                <a:schemeClr val="tx1"/>
              </a:solidFill>
              <a:latin typeface="Arial Unicode MS" pitchFamily="34" charset="-128"/>
              <a:ea typeface="Arial Unicode MS" pitchFamily="34" charset="-128"/>
              <a:cs typeface="Arial Unicode MS" pitchFamily="34" charset="-128"/>
            </a:rPr>
            <a:t> instansi pembina</a:t>
          </a:r>
          <a:endParaRPr lang="id-ID" sz="1200" kern="1200" dirty="0">
            <a:solidFill>
              <a:schemeClr val="tx1"/>
            </a:solidFill>
            <a:latin typeface="Arial Unicode MS" pitchFamily="34" charset="-128"/>
            <a:ea typeface="Arial Unicode MS" pitchFamily="34" charset="-128"/>
            <a:cs typeface="Arial Unicode MS" pitchFamily="34" charset="-128"/>
          </a:endParaRPr>
        </a:p>
        <a:p>
          <a:pPr marL="114300" lvl="1" indent="-114300" algn="l" defTabSz="533400">
            <a:lnSpc>
              <a:spcPct val="90000"/>
            </a:lnSpc>
            <a:spcBef>
              <a:spcPct val="0"/>
            </a:spcBef>
            <a:spcAft>
              <a:spcPct val="15000"/>
            </a:spcAft>
            <a:buChar char="••"/>
          </a:pPr>
          <a:r>
            <a:rPr lang="id-ID" sz="1200" kern="1200" dirty="0" smtClean="0">
              <a:solidFill>
                <a:schemeClr val="tx1"/>
              </a:solidFill>
              <a:latin typeface="Arial Unicode MS" pitchFamily="34" charset="-128"/>
              <a:ea typeface="Arial Unicode MS" pitchFamily="34" charset="-128"/>
              <a:cs typeface="Arial Unicode MS" pitchFamily="34" charset="-128"/>
            </a:rPr>
            <a:t>Tata kerja Tim Penilai dan tata cara penilaian Angka Kredit Jabatan Fungsional Manggala Informatika dan Sandiman ditetapkan oleh </a:t>
          </a:r>
          <a:r>
            <a:rPr lang="sv-SE" sz="1200" kern="1200" dirty="0" smtClean="0">
              <a:solidFill>
                <a:schemeClr val="tx1"/>
              </a:solidFill>
              <a:latin typeface="Arial Unicode MS" pitchFamily="34" charset="-128"/>
              <a:ea typeface="Arial Unicode MS" pitchFamily="34" charset="-128"/>
              <a:cs typeface="Arial Unicode MS" pitchFamily="34" charset="-128"/>
            </a:rPr>
            <a:t>Kepala Badan Siber dan Sandi Negara selaku Pimpinan</a:t>
          </a:r>
          <a:r>
            <a:rPr lang="id-ID" sz="1200" kern="1200" dirty="0" smtClean="0">
              <a:solidFill>
                <a:schemeClr val="tx1"/>
              </a:solidFill>
              <a:latin typeface="Arial Unicode MS" pitchFamily="34" charset="-128"/>
              <a:ea typeface="Arial Unicode MS" pitchFamily="34" charset="-128"/>
              <a:cs typeface="Arial Unicode MS" pitchFamily="34" charset="-128"/>
            </a:rPr>
            <a:t> Instansi Pembina Jabatan Fungsional Manggala Informatika</a:t>
          </a:r>
          <a:endParaRPr lang="id-ID" sz="1200" kern="1200" dirty="0">
            <a:solidFill>
              <a:schemeClr val="tx1"/>
            </a:solidFill>
            <a:latin typeface="Arial Unicode MS" pitchFamily="34" charset="-128"/>
            <a:ea typeface="Arial Unicode MS" pitchFamily="34" charset="-128"/>
            <a:cs typeface="Arial Unicode MS" pitchFamily="34" charset="-128"/>
          </a:endParaRPr>
        </a:p>
        <a:p>
          <a:pPr marL="114300" lvl="1" indent="-114300" algn="l" defTabSz="533400">
            <a:lnSpc>
              <a:spcPct val="90000"/>
            </a:lnSpc>
            <a:spcBef>
              <a:spcPct val="0"/>
            </a:spcBef>
            <a:spcAft>
              <a:spcPct val="15000"/>
            </a:spcAft>
            <a:buChar char="••"/>
          </a:pPr>
          <a:endParaRPr lang="id-ID" sz="1200" kern="1200" dirty="0">
            <a:solidFill>
              <a:schemeClr val="tx1"/>
            </a:solidFill>
            <a:latin typeface="Arial Unicode MS" pitchFamily="34" charset="-128"/>
            <a:ea typeface="Arial Unicode MS" pitchFamily="34" charset="-128"/>
            <a:cs typeface="Arial Unicode MS" pitchFamily="34" charset="-128"/>
          </a:endParaRPr>
        </a:p>
      </dsp:txBody>
      <dsp:txXfrm rot="5400000">
        <a:off x="7490221" y="1142999"/>
        <a:ext cx="3482578" cy="3429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FF64BA-4FC0-4721-B6A3-651659CBF2EB}">
      <dsp:nvSpPr>
        <dsp:cNvPr id="0" name=""/>
        <dsp:cNvSpPr/>
      </dsp:nvSpPr>
      <dsp:spPr>
        <a:xfrm>
          <a:off x="895379" y="488"/>
          <a:ext cx="3047250" cy="1828350"/>
        </a:xfrm>
        <a:prstGeom prst="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id-ID" sz="2200" kern="1200" dirty="0" smtClean="0">
              <a:solidFill>
                <a:srgbClr val="000000"/>
              </a:solidFill>
              <a:latin typeface="Arial"/>
              <a:ea typeface="+mn-ea"/>
              <a:cs typeface="+mn-cs"/>
            </a:rPr>
            <a:t>Apabila penghasilan mengalami penurunan tetap dibayarkan sesuai jabatan Administrasinya</a:t>
          </a:r>
          <a:endParaRPr lang="id-ID" sz="2200" kern="1200" dirty="0">
            <a:solidFill>
              <a:srgbClr val="000000"/>
            </a:solidFill>
            <a:latin typeface="Arial"/>
            <a:ea typeface="+mn-ea"/>
            <a:cs typeface="+mn-cs"/>
          </a:endParaRPr>
        </a:p>
      </dsp:txBody>
      <dsp:txXfrm>
        <a:off x="895379" y="488"/>
        <a:ext cx="3047250" cy="1828350"/>
      </dsp:txXfrm>
    </dsp:sp>
    <dsp:sp modelId="{FAD2B95D-B996-4245-B5A6-56F9AE595078}">
      <dsp:nvSpPr>
        <dsp:cNvPr id="0" name=""/>
        <dsp:cNvSpPr/>
      </dsp:nvSpPr>
      <dsp:spPr>
        <a:xfrm>
          <a:off x="4247355" y="488"/>
          <a:ext cx="3047250" cy="1828350"/>
        </a:xfrm>
        <a:prstGeom prst="rect">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id-ID" sz="2200" kern="1200" dirty="0" smtClean="0">
              <a:solidFill>
                <a:srgbClr val="000000"/>
              </a:solidFill>
              <a:latin typeface="Arial"/>
              <a:ea typeface="+mn-ea"/>
              <a:cs typeface="+mn-cs"/>
            </a:rPr>
            <a:t>Apabila tidak mengalami penurunan maka tunjangan Jfnya dibyrkan sesuai tunjangan JFnya</a:t>
          </a:r>
          <a:endParaRPr lang="id-ID" sz="2200" kern="1200" dirty="0">
            <a:solidFill>
              <a:srgbClr val="000000"/>
            </a:solidFill>
            <a:latin typeface="Arial"/>
            <a:ea typeface="+mn-ea"/>
            <a:cs typeface="+mn-cs"/>
          </a:endParaRPr>
        </a:p>
      </dsp:txBody>
      <dsp:txXfrm>
        <a:off x="4247355" y="488"/>
        <a:ext cx="3047250" cy="1828350"/>
      </dsp:txXfrm>
    </dsp:sp>
    <dsp:sp modelId="{89E79273-AAC9-473A-BA4C-902D65526AF1}">
      <dsp:nvSpPr>
        <dsp:cNvPr id="0" name=""/>
        <dsp:cNvSpPr/>
      </dsp:nvSpPr>
      <dsp:spPr>
        <a:xfrm>
          <a:off x="895379" y="2133563"/>
          <a:ext cx="3047250" cy="1828350"/>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id-ID" sz="2200" kern="1200" dirty="0" smtClean="0">
              <a:solidFill>
                <a:srgbClr val="000000"/>
              </a:solidFill>
              <a:latin typeface="Arial"/>
              <a:ea typeface="+mn-ea"/>
              <a:cs typeface="+mn-cs"/>
            </a:rPr>
            <a:t>Penghasilan diberikan sejak dilantik dalam JF penyetaraan</a:t>
          </a:r>
          <a:endParaRPr lang="id-ID" sz="2200" kern="1200" dirty="0">
            <a:solidFill>
              <a:srgbClr val="000000"/>
            </a:solidFill>
            <a:latin typeface="Arial"/>
            <a:ea typeface="+mn-ea"/>
            <a:cs typeface="+mn-cs"/>
          </a:endParaRPr>
        </a:p>
      </dsp:txBody>
      <dsp:txXfrm>
        <a:off x="895379" y="2133563"/>
        <a:ext cx="3047250" cy="1828350"/>
      </dsp:txXfrm>
    </dsp:sp>
    <dsp:sp modelId="{1B3579D2-9D2A-4875-982F-1172B7F61798}">
      <dsp:nvSpPr>
        <dsp:cNvPr id="0" name=""/>
        <dsp:cNvSpPr/>
      </dsp:nvSpPr>
      <dsp:spPr>
        <a:xfrm>
          <a:off x="4247355" y="2133563"/>
          <a:ext cx="3047250" cy="1828350"/>
        </a:xfrm>
        <a:prstGeom prst="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id-ID" sz="2200" kern="1200" dirty="0" smtClean="0">
              <a:solidFill>
                <a:srgbClr val="000000"/>
              </a:solidFill>
              <a:latin typeface="Arial"/>
              <a:ea typeface="+mn-ea"/>
              <a:cs typeface="+mn-cs"/>
            </a:rPr>
            <a:t>Ketentuan penghasilan berakhir apabila promosi atau mutasi kepegawaian</a:t>
          </a:r>
          <a:endParaRPr lang="id-ID" sz="2200" kern="1200" dirty="0">
            <a:solidFill>
              <a:srgbClr val="000000"/>
            </a:solidFill>
            <a:latin typeface="Arial"/>
            <a:ea typeface="+mn-ea"/>
            <a:cs typeface="+mn-cs"/>
          </a:endParaRPr>
        </a:p>
      </dsp:txBody>
      <dsp:txXfrm>
        <a:off x="4247355" y="2133563"/>
        <a:ext cx="3047250" cy="18283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850DE-3B38-4111-8741-5190AE0D6E2A}">
      <dsp:nvSpPr>
        <dsp:cNvPr id="0" name=""/>
        <dsp:cNvSpPr/>
      </dsp:nvSpPr>
      <dsp:spPr>
        <a:xfrm>
          <a:off x="0" y="250"/>
          <a:ext cx="4038600" cy="748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kern="1200" dirty="0" smtClean="0">
              <a:solidFill>
                <a:schemeClr val="tx1"/>
              </a:solidFill>
              <a:latin typeface="Arial Black" pitchFamily="34" charset="0"/>
              <a:ea typeface="Arial Unicode MS" pitchFamily="34" charset="-128"/>
              <a:cs typeface="Arial Unicode MS" pitchFamily="34" charset="-128"/>
            </a:rPr>
            <a:t>SANDIMAN</a:t>
          </a:r>
          <a:endParaRPr lang="id-ID" sz="2400" kern="1200" dirty="0">
            <a:solidFill>
              <a:schemeClr val="tx1"/>
            </a:solidFill>
            <a:latin typeface="Arial Black" pitchFamily="34" charset="0"/>
            <a:ea typeface="Arial Unicode MS" pitchFamily="34" charset="-128"/>
            <a:cs typeface="Arial Unicode MS" pitchFamily="34" charset="-128"/>
          </a:endParaRPr>
        </a:p>
      </dsp:txBody>
      <dsp:txXfrm>
        <a:off x="36553" y="36803"/>
        <a:ext cx="3965494" cy="675694"/>
      </dsp:txXfrm>
    </dsp:sp>
    <dsp:sp modelId="{67D87F6B-C8DA-477C-95C8-BFC0A9D32FDB}">
      <dsp:nvSpPr>
        <dsp:cNvPr id="0" name=""/>
        <dsp:cNvSpPr/>
      </dsp:nvSpPr>
      <dsp:spPr>
        <a:xfrm>
          <a:off x="0" y="749050"/>
          <a:ext cx="4038600" cy="157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26"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id-ID" sz="1800" kern="1200" dirty="0" smtClean="0">
              <a:latin typeface="Arial Unicode MS" pitchFamily="34" charset="-128"/>
              <a:ea typeface="Arial Unicode MS" pitchFamily="34" charset="-128"/>
              <a:cs typeface="Arial Unicode MS" pitchFamily="34" charset="-128"/>
            </a:rPr>
            <a:t>Mengikuti tunjangan JF sesuai Perpres</a:t>
          </a:r>
          <a:endParaRPr lang="id-ID" sz="1800" kern="1200" dirty="0">
            <a:latin typeface="Arial Unicode MS" pitchFamily="34" charset="-128"/>
            <a:ea typeface="Arial Unicode MS" pitchFamily="34" charset="-128"/>
            <a:cs typeface="Arial Unicode MS" pitchFamily="34" charset="-128"/>
          </a:endParaRPr>
        </a:p>
        <a:p>
          <a:pPr marL="171450" lvl="1" indent="-171450" algn="l" defTabSz="800100">
            <a:lnSpc>
              <a:spcPct val="90000"/>
            </a:lnSpc>
            <a:spcBef>
              <a:spcPct val="0"/>
            </a:spcBef>
            <a:spcAft>
              <a:spcPct val="20000"/>
            </a:spcAft>
            <a:buChar char="••"/>
          </a:pPr>
          <a:r>
            <a:rPr lang="id-ID" sz="1800" kern="1200" dirty="0" smtClean="0">
              <a:latin typeface="Arial Unicode MS" pitchFamily="34" charset="-128"/>
              <a:ea typeface="Arial Unicode MS" pitchFamily="34" charset="-128"/>
              <a:cs typeface="Arial Unicode MS" pitchFamily="34" charset="-128"/>
            </a:rPr>
            <a:t>TPP sesuai kelas jabatan/Pengawas</a:t>
          </a:r>
          <a:endParaRPr lang="id-ID" sz="1800" kern="1200" dirty="0">
            <a:latin typeface="Arial Unicode MS" pitchFamily="34" charset="-128"/>
            <a:ea typeface="Arial Unicode MS" pitchFamily="34" charset="-128"/>
            <a:cs typeface="Arial Unicode MS" pitchFamily="34" charset="-128"/>
          </a:endParaRPr>
        </a:p>
      </dsp:txBody>
      <dsp:txXfrm>
        <a:off x="0" y="749050"/>
        <a:ext cx="4038600" cy="1573199"/>
      </dsp:txXfrm>
    </dsp:sp>
    <dsp:sp modelId="{1BD78ED4-8B9A-4CD7-B3F6-2E267A880923}">
      <dsp:nvSpPr>
        <dsp:cNvPr id="0" name=""/>
        <dsp:cNvSpPr/>
      </dsp:nvSpPr>
      <dsp:spPr>
        <a:xfrm>
          <a:off x="0" y="2322250"/>
          <a:ext cx="4038600" cy="748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id-ID" sz="1800" kern="1200" dirty="0" smtClean="0">
              <a:solidFill>
                <a:schemeClr val="tx1"/>
              </a:solidFill>
              <a:latin typeface="Arial Black" pitchFamily="34" charset="0"/>
              <a:ea typeface="Arial Unicode MS" pitchFamily="34" charset="-128"/>
              <a:cs typeface="Arial Unicode MS" pitchFamily="34" charset="-128"/>
            </a:rPr>
            <a:t>MANGGALA INFORMATIKA</a:t>
          </a:r>
          <a:endParaRPr lang="id-ID" sz="1800" kern="1200" dirty="0">
            <a:solidFill>
              <a:schemeClr val="tx1"/>
            </a:solidFill>
            <a:latin typeface="Arial Black" pitchFamily="34" charset="0"/>
            <a:ea typeface="Arial Unicode MS" pitchFamily="34" charset="-128"/>
            <a:cs typeface="Arial Unicode MS" pitchFamily="34" charset="-128"/>
          </a:endParaRPr>
        </a:p>
      </dsp:txBody>
      <dsp:txXfrm>
        <a:off x="36553" y="2358803"/>
        <a:ext cx="3965494" cy="675694"/>
      </dsp:txXfrm>
    </dsp:sp>
    <dsp:sp modelId="{A7E9ABEF-4ECD-460C-AAD4-0A96C21DECFA}">
      <dsp:nvSpPr>
        <dsp:cNvPr id="0" name=""/>
        <dsp:cNvSpPr/>
      </dsp:nvSpPr>
      <dsp:spPr>
        <a:xfrm>
          <a:off x="0" y="3071050"/>
          <a:ext cx="4038600" cy="1221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26"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id-ID" sz="1800" kern="1200" dirty="0" smtClean="0">
              <a:latin typeface="Arial Unicode MS" pitchFamily="34" charset="-128"/>
              <a:ea typeface="Arial Unicode MS" pitchFamily="34" charset="-128"/>
              <a:cs typeface="Arial Unicode MS" pitchFamily="34" charset="-128"/>
            </a:rPr>
            <a:t>Mengikuti tunjangan Pengawas</a:t>
          </a:r>
          <a:endParaRPr lang="id-ID" sz="1800" kern="1200" dirty="0">
            <a:latin typeface="Arial Unicode MS" pitchFamily="34" charset="-128"/>
            <a:ea typeface="Arial Unicode MS" pitchFamily="34" charset="-128"/>
            <a:cs typeface="Arial Unicode MS" pitchFamily="34" charset="-128"/>
          </a:endParaRPr>
        </a:p>
        <a:p>
          <a:pPr marL="171450" lvl="1" indent="-171450" algn="l" defTabSz="800100">
            <a:lnSpc>
              <a:spcPct val="90000"/>
            </a:lnSpc>
            <a:spcBef>
              <a:spcPct val="0"/>
            </a:spcBef>
            <a:spcAft>
              <a:spcPct val="20000"/>
            </a:spcAft>
            <a:buChar char="••"/>
          </a:pPr>
          <a:r>
            <a:rPr lang="id-ID" sz="1800" kern="1200" dirty="0" smtClean="0">
              <a:latin typeface="Arial Unicode MS" pitchFamily="34" charset="-128"/>
              <a:ea typeface="Arial Unicode MS" pitchFamily="34" charset="-128"/>
              <a:cs typeface="Arial Unicode MS" pitchFamily="34" charset="-128"/>
            </a:rPr>
            <a:t>TPP sesuai kelas jabatan/Pengawas</a:t>
          </a:r>
          <a:endParaRPr lang="id-ID" sz="1800" kern="1200" dirty="0">
            <a:latin typeface="Arial Unicode MS" pitchFamily="34" charset="-128"/>
            <a:ea typeface="Arial Unicode MS" pitchFamily="34" charset="-128"/>
            <a:cs typeface="Arial Unicode MS" pitchFamily="34" charset="-128"/>
          </a:endParaRPr>
        </a:p>
      </dsp:txBody>
      <dsp:txXfrm>
        <a:off x="0" y="3071050"/>
        <a:ext cx="4038600" cy="12213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37B37-3144-477A-BD16-0509D61E6D39}">
      <dsp:nvSpPr>
        <dsp:cNvPr id="0" name=""/>
        <dsp:cNvSpPr/>
      </dsp:nvSpPr>
      <dsp:spPr>
        <a:xfrm>
          <a:off x="56894" y="-168971"/>
          <a:ext cx="10859010" cy="1581485"/>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254000" bIns="251061" numCol="1" spcCol="1270" anchor="ctr" anchorCtr="0">
          <a:noAutofit/>
        </a:bodyPr>
        <a:lstStyle/>
        <a:p>
          <a:pPr lvl="0" algn="l" defTabSz="622300">
            <a:lnSpc>
              <a:spcPct val="90000"/>
            </a:lnSpc>
            <a:spcBef>
              <a:spcPct val="0"/>
            </a:spcBef>
            <a:spcAft>
              <a:spcPct val="35000"/>
            </a:spcAft>
          </a:pPr>
          <a:r>
            <a:rPr lang="id-ID" sz="1400" b="1" kern="1200" dirty="0" smtClean="0">
              <a:solidFill>
                <a:srgbClr val="FF0000"/>
              </a:solidFill>
              <a:latin typeface="Arial Unicode MS" pitchFamily="34" charset="-128"/>
              <a:ea typeface="Arial Unicode MS" pitchFamily="34" charset="-128"/>
              <a:cs typeface="Arial Unicode MS" pitchFamily="34" charset="-128"/>
            </a:rPr>
            <a:t>Perpres 79 tahun 2021 tunjangan JF Sandiman</a:t>
          </a:r>
          <a:endParaRPr lang="id-ID" sz="1400" b="1" kern="1200" dirty="0">
            <a:solidFill>
              <a:srgbClr val="FF0000"/>
            </a:solidFill>
            <a:latin typeface="Arial Unicode MS" pitchFamily="34" charset="-128"/>
            <a:ea typeface="Arial Unicode MS" pitchFamily="34" charset="-128"/>
            <a:cs typeface="Arial Unicode MS" pitchFamily="34" charset="-128"/>
          </a:endParaRPr>
        </a:p>
      </dsp:txBody>
      <dsp:txXfrm>
        <a:off x="56894" y="226400"/>
        <a:ext cx="10463639" cy="790743"/>
      </dsp:txXfrm>
    </dsp:sp>
    <dsp:sp modelId="{F4189C13-EF7F-4AE1-BE75-E9F75D2AFA5F}">
      <dsp:nvSpPr>
        <dsp:cNvPr id="0" name=""/>
        <dsp:cNvSpPr/>
      </dsp:nvSpPr>
      <dsp:spPr>
        <a:xfrm>
          <a:off x="56894" y="1050581"/>
          <a:ext cx="3344575" cy="3046523"/>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id-ID" sz="1400" kern="1200" dirty="0" smtClean="0">
              <a:latin typeface="Arial Unicode MS" pitchFamily="34" charset="-128"/>
              <a:ea typeface="Arial Unicode MS" pitchFamily="34" charset="-128"/>
              <a:cs typeface="Arial Unicode MS" pitchFamily="34" charset="-128"/>
            </a:rPr>
            <a:t>PNS yang diangkat dan ditugaskan secara penuh dalam JF Sandiman diberikan Tunjangan Sandiman setiap bulan</a:t>
          </a:r>
          <a:endParaRPr lang="id-ID" sz="1400" kern="1200" dirty="0">
            <a:latin typeface="Arial Unicode MS" pitchFamily="34" charset="-128"/>
            <a:ea typeface="Arial Unicode MS" pitchFamily="34" charset="-128"/>
            <a:cs typeface="Arial Unicode MS" pitchFamily="34" charset="-128"/>
          </a:endParaRPr>
        </a:p>
      </dsp:txBody>
      <dsp:txXfrm>
        <a:off x="56894" y="1050581"/>
        <a:ext cx="3344575" cy="3046523"/>
      </dsp:txXfrm>
    </dsp:sp>
    <dsp:sp modelId="{5A0448FA-15CB-4DD9-B7FE-6211EE2E21EE}">
      <dsp:nvSpPr>
        <dsp:cNvPr id="0" name=""/>
        <dsp:cNvSpPr/>
      </dsp:nvSpPr>
      <dsp:spPr>
        <a:xfrm>
          <a:off x="3401469" y="358190"/>
          <a:ext cx="7514435" cy="1581485"/>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254000" bIns="251061" numCol="1" spcCol="1270" anchor="ctr" anchorCtr="0">
          <a:noAutofit/>
        </a:bodyPr>
        <a:lstStyle/>
        <a:p>
          <a:pPr lvl="0" algn="l" defTabSz="622300">
            <a:lnSpc>
              <a:spcPct val="90000"/>
            </a:lnSpc>
            <a:spcBef>
              <a:spcPct val="0"/>
            </a:spcBef>
            <a:spcAft>
              <a:spcPct val="35000"/>
            </a:spcAft>
          </a:pPr>
          <a:r>
            <a:rPr lang="id-ID" sz="1400" b="1" kern="1200" dirty="0" smtClean="0">
              <a:solidFill>
                <a:srgbClr val="FF0000"/>
              </a:solidFill>
              <a:latin typeface="Arial Unicode MS" pitchFamily="34" charset="-128"/>
              <a:ea typeface="Arial Unicode MS" pitchFamily="34" charset="-128"/>
              <a:cs typeface="Arial Unicode MS" pitchFamily="34" charset="-128"/>
            </a:rPr>
            <a:t>Perpres  79 Tahun 2008 tunjangan pengamanan Persandian</a:t>
          </a:r>
          <a:endParaRPr lang="id-ID" sz="1400" b="1" kern="1200" dirty="0">
            <a:solidFill>
              <a:srgbClr val="FF0000"/>
            </a:solidFill>
            <a:latin typeface="Arial Unicode MS" pitchFamily="34" charset="-128"/>
            <a:ea typeface="Arial Unicode MS" pitchFamily="34" charset="-128"/>
            <a:cs typeface="Arial Unicode MS" pitchFamily="34" charset="-128"/>
          </a:endParaRPr>
        </a:p>
      </dsp:txBody>
      <dsp:txXfrm>
        <a:off x="3401469" y="753561"/>
        <a:ext cx="7119064" cy="790743"/>
      </dsp:txXfrm>
    </dsp:sp>
    <dsp:sp modelId="{9218EFD2-395C-459C-A02A-5B8C7C00C25D}">
      <dsp:nvSpPr>
        <dsp:cNvPr id="0" name=""/>
        <dsp:cNvSpPr/>
      </dsp:nvSpPr>
      <dsp:spPr>
        <a:xfrm>
          <a:off x="3401469" y="1577743"/>
          <a:ext cx="3344575" cy="3046523"/>
        </a:xfrm>
        <a:prstGeom prst="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id-ID" sz="1400" kern="1200" dirty="0" smtClean="0">
              <a:latin typeface="Arial Unicode MS" pitchFamily="34" charset="-128"/>
              <a:ea typeface="Arial Unicode MS" pitchFamily="34" charset="-128"/>
              <a:cs typeface="Arial Unicode MS" pitchFamily="34" charset="-128"/>
            </a:rPr>
            <a:t>PNS </a:t>
          </a:r>
          <a:r>
            <a:rPr lang="sv-SE" sz="1400" kern="1200" dirty="0" smtClean="0">
              <a:latin typeface="Arial Unicode MS" pitchFamily="34" charset="-128"/>
              <a:ea typeface="Arial Unicode MS" pitchFamily="34" charset="-128"/>
              <a:cs typeface="Arial Unicode MS" pitchFamily="34" charset="-128"/>
            </a:rPr>
            <a:t>yang diangkat sebagai pengelola</a:t>
          </a:r>
          <a:r>
            <a:rPr lang="id-ID" sz="1400" kern="1200" dirty="0" smtClean="0">
              <a:latin typeface="Arial Unicode MS" pitchFamily="34" charset="-128"/>
              <a:ea typeface="Arial Unicode MS" pitchFamily="34" charset="-128"/>
              <a:cs typeface="Arial Unicode MS" pitchFamily="34" charset="-128"/>
            </a:rPr>
            <a:t> </a:t>
          </a:r>
          <a:r>
            <a:rPr lang="sv-SE" sz="1400" kern="1200" dirty="0" smtClean="0">
              <a:latin typeface="Arial Unicode MS" pitchFamily="34" charset="-128"/>
              <a:ea typeface="Arial Unicode MS" pitchFamily="34" charset="-128"/>
              <a:cs typeface="Arial Unicode MS" pitchFamily="34" charset="-128"/>
            </a:rPr>
            <a:t>pengamanan persandian di lingkungan instansi pemerintah pusat dan</a:t>
          </a:r>
          <a:r>
            <a:rPr lang="id-ID" sz="1400" kern="1200" dirty="0" smtClean="0">
              <a:latin typeface="Arial Unicode MS" pitchFamily="34" charset="-128"/>
              <a:ea typeface="Arial Unicode MS" pitchFamily="34" charset="-128"/>
              <a:cs typeface="Arial Unicode MS" pitchFamily="34" charset="-128"/>
            </a:rPr>
            <a:t> daerah yang lingkup tugas dan tanggung jawabnya meliputi bidang pengamanan persandian sesuai dengan ketentuan peraturan perundang-undangan, diberikan tunjangan pengamanan persandian setiap bulan</a:t>
          </a:r>
          <a:endParaRPr lang="id-ID" sz="1400" kern="1200" dirty="0">
            <a:latin typeface="Arial Unicode MS" pitchFamily="34" charset="-128"/>
            <a:ea typeface="Arial Unicode MS" pitchFamily="34" charset="-128"/>
            <a:cs typeface="Arial Unicode MS" pitchFamily="34" charset="-128"/>
          </a:endParaRPr>
        </a:p>
      </dsp:txBody>
      <dsp:txXfrm>
        <a:off x="3401469" y="1577743"/>
        <a:ext cx="3344575" cy="3046523"/>
      </dsp:txXfrm>
    </dsp:sp>
    <dsp:sp modelId="{3A702A95-EAFC-4407-8076-DE9A0410BE96}">
      <dsp:nvSpPr>
        <dsp:cNvPr id="0" name=""/>
        <dsp:cNvSpPr/>
      </dsp:nvSpPr>
      <dsp:spPr>
        <a:xfrm>
          <a:off x="6746045" y="885352"/>
          <a:ext cx="4169860" cy="1581485"/>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254000" bIns="251061" numCol="1" spcCol="1270" anchor="ctr" anchorCtr="0">
          <a:noAutofit/>
        </a:bodyPr>
        <a:lstStyle/>
        <a:p>
          <a:pPr lvl="0" algn="l" defTabSz="622300">
            <a:lnSpc>
              <a:spcPct val="90000"/>
            </a:lnSpc>
            <a:spcBef>
              <a:spcPct val="0"/>
            </a:spcBef>
            <a:spcAft>
              <a:spcPct val="35000"/>
            </a:spcAft>
          </a:pPr>
          <a:r>
            <a:rPr lang="id-ID" sz="1400" b="1" kern="1200" dirty="0" smtClean="0">
              <a:solidFill>
                <a:srgbClr val="FF0000"/>
              </a:solidFill>
              <a:latin typeface="Arial Unicode MS" pitchFamily="34" charset="-128"/>
              <a:ea typeface="Arial Unicode MS" pitchFamily="34" charset="-128"/>
              <a:cs typeface="Arial Unicode MS" pitchFamily="34" charset="-128"/>
            </a:rPr>
            <a:t>Perka BKN 9 Tahun 2009</a:t>
          </a:r>
          <a:endParaRPr lang="id-ID" sz="1400" b="1" kern="1200" dirty="0">
            <a:solidFill>
              <a:srgbClr val="FF0000"/>
            </a:solidFill>
            <a:latin typeface="Arial Unicode MS" pitchFamily="34" charset="-128"/>
            <a:ea typeface="Arial Unicode MS" pitchFamily="34" charset="-128"/>
            <a:cs typeface="Arial Unicode MS" pitchFamily="34" charset="-128"/>
          </a:endParaRPr>
        </a:p>
      </dsp:txBody>
      <dsp:txXfrm>
        <a:off x="6746045" y="1280723"/>
        <a:ext cx="3774489" cy="790743"/>
      </dsp:txXfrm>
    </dsp:sp>
    <dsp:sp modelId="{CEA6BDE4-BB67-4D30-917E-5F1C58427B76}">
      <dsp:nvSpPr>
        <dsp:cNvPr id="0" name=""/>
        <dsp:cNvSpPr/>
      </dsp:nvSpPr>
      <dsp:spPr>
        <a:xfrm>
          <a:off x="6746045" y="1759577"/>
          <a:ext cx="3344575" cy="3692593"/>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id-ID" sz="1300" kern="1200" dirty="0" smtClean="0">
              <a:latin typeface="Arial Unicode MS" pitchFamily="34" charset="-128"/>
              <a:ea typeface="Arial Unicode MS" pitchFamily="34" charset="-128"/>
              <a:cs typeface="Arial Unicode MS" pitchFamily="34" charset="-128"/>
            </a:rPr>
            <a:t>Pengelola Persandian adalah PNS yang diangkat secara penuh dan bertanggungjawab terhadap penyelenggaraan persandian</a:t>
          </a:r>
        </a:p>
        <a:p>
          <a:pPr lvl="0" algn="l" defTabSz="577850">
            <a:lnSpc>
              <a:spcPct val="90000"/>
            </a:lnSpc>
            <a:spcBef>
              <a:spcPct val="0"/>
            </a:spcBef>
            <a:spcAft>
              <a:spcPct val="35000"/>
            </a:spcAft>
          </a:pPr>
          <a:r>
            <a:rPr lang="id-ID" sz="1300" kern="1200" dirty="0" smtClean="0">
              <a:latin typeface="Arial Unicode MS" pitchFamily="34" charset="-128"/>
              <a:ea typeface="Arial Unicode MS" pitchFamily="34" charset="-128"/>
              <a:cs typeface="Arial Unicode MS" pitchFamily="34" charset="-128"/>
            </a:rPr>
            <a:t>PNS yang berhak mendapatkan tunjangan pengamanan persandian adalah PNS yang diangkat dan ditugaskan secara penuh sebagai pengelola pengamanan persandian di lingkungan instansi pemerintah dan tanggung jawabnya meliputi bidang pengamanan persandian serta ditetapkan dengan keputusan Pyb berdasarkan perundang-undangan</a:t>
          </a:r>
          <a:endParaRPr lang="id-ID" sz="1300" kern="1200" dirty="0">
            <a:latin typeface="Arial Unicode MS" pitchFamily="34" charset="-128"/>
            <a:ea typeface="Arial Unicode MS" pitchFamily="34" charset="-128"/>
            <a:cs typeface="Arial Unicode MS" pitchFamily="34" charset="-128"/>
          </a:endParaRPr>
        </a:p>
      </dsp:txBody>
      <dsp:txXfrm>
        <a:off x="6746045" y="1759577"/>
        <a:ext cx="3344575" cy="3692593"/>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3B6BF65-E468-454A-8F7C-F437139FD931}"/>
              </a:ext>
            </a:extLst>
          </p:cNvPr>
          <p:cNvSpPr>
            <a:spLocks noGrp="1"/>
          </p:cNvSpPr>
          <p:nvPr>
            <p:ph type="hdr" sz="quarter"/>
          </p:nvPr>
        </p:nvSpPr>
        <p:spPr>
          <a:xfrm>
            <a:off x="5" y="3"/>
            <a:ext cx="2972209" cy="498349"/>
          </a:xfrm>
          <a:prstGeom prst="rect">
            <a:avLst/>
          </a:prstGeom>
        </p:spPr>
        <p:txBody>
          <a:bodyPr vert="horz" lIns="98975" tIns="49487" rIns="98975" bIns="49487" rtlCol="0"/>
          <a:lstStyle>
            <a:lvl1pPr algn="l">
              <a:defRPr sz="1300"/>
            </a:lvl1pPr>
          </a:lstStyle>
          <a:p>
            <a:endParaRPr lang="en-ID"/>
          </a:p>
        </p:txBody>
      </p:sp>
      <p:sp>
        <p:nvSpPr>
          <p:cNvPr id="3" name="Date Placeholder 2">
            <a:extLst>
              <a:ext uri="{FF2B5EF4-FFF2-40B4-BE49-F238E27FC236}">
                <a16:creationId xmlns:a16="http://schemas.microsoft.com/office/drawing/2014/main" xmlns="" id="{1B46EC83-15D4-444F-949B-AD22BCF505F4}"/>
              </a:ext>
            </a:extLst>
          </p:cNvPr>
          <p:cNvSpPr>
            <a:spLocks noGrp="1"/>
          </p:cNvSpPr>
          <p:nvPr>
            <p:ph type="dt" sz="quarter" idx="1"/>
          </p:nvPr>
        </p:nvSpPr>
        <p:spPr>
          <a:xfrm>
            <a:off x="3884264" y="3"/>
            <a:ext cx="2972209" cy="498349"/>
          </a:xfrm>
          <a:prstGeom prst="rect">
            <a:avLst/>
          </a:prstGeom>
        </p:spPr>
        <p:txBody>
          <a:bodyPr vert="horz" lIns="98975" tIns="49487" rIns="98975" bIns="49487" rtlCol="0"/>
          <a:lstStyle>
            <a:lvl1pPr algn="r">
              <a:defRPr sz="1300"/>
            </a:lvl1pPr>
          </a:lstStyle>
          <a:p>
            <a:endParaRPr lang="en-ID"/>
          </a:p>
        </p:txBody>
      </p:sp>
      <p:sp>
        <p:nvSpPr>
          <p:cNvPr id="4" name="Footer Placeholder 3">
            <a:extLst>
              <a:ext uri="{FF2B5EF4-FFF2-40B4-BE49-F238E27FC236}">
                <a16:creationId xmlns:a16="http://schemas.microsoft.com/office/drawing/2014/main" xmlns="" id="{C762518B-D391-474A-A4B2-E976B3131641}"/>
              </a:ext>
            </a:extLst>
          </p:cNvPr>
          <p:cNvSpPr>
            <a:spLocks noGrp="1"/>
          </p:cNvSpPr>
          <p:nvPr>
            <p:ph type="ftr" sz="quarter" idx="2"/>
          </p:nvPr>
        </p:nvSpPr>
        <p:spPr>
          <a:xfrm>
            <a:off x="5" y="9448931"/>
            <a:ext cx="2972209" cy="498349"/>
          </a:xfrm>
          <a:prstGeom prst="rect">
            <a:avLst/>
          </a:prstGeom>
        </p:spPr>
        <p:txBody>
          <a:bodyPr vert="horz" lIns="98975" tIns="49487" rIns="98975" bIns="49487" rtlCol="0" anchor="b"/>
          <a:lstStyle>
            <a:lvl1pPr algn="l">
              <a:defRPr sz="1300"/>
            </a:lvl1pPr>
          </a:lstStyle>
          <a:p>
            <a:endParaRPr lang="en-ID"/>
          </a:p>
        </p:txBody>
      </p:sp>
      <p:sp>
        <p:nvSpPr>
          <p:cNvPr id="5" name="Slide Number Placeholder 4">
            <a:extLst>
              <a:ext uri="{FF2B5EF4-FFF2-40B4-BE49-F238E27FC236}">
                <a16:creationId xmlns:a16="http://schemas.microsoft.com/office/drawing/2014/main" xmlns="" id="{C8B8B55E-0379-46E4-8959-32909B3D6BC5}"/>
              </a:ext>
            </a:extLst>
          </p:cNvPr>
          <p:cNvSpPr>
            <a:spLocks noGrp="1"/>
          </p:cNvSpPr>
          <p:nvPr>
            <p:ph type="sldNum" sz="quarter" idx="3"/>
          </p:nvPr>
        </p:nvSpPr>
        <p:spPr>
          <a:xfrm>
            <a:off x="3884264" y="9448931"/>
            <a:ext cx="2972209" cy="498349"/>
          </a:xfrm>
          <a:prstGeom prst="rect">
            <a:avLst/>
          </a:prstGeom>
        </p:spPr>
        <p:txBody>
          <a:bodyPr vert="horz" lIns="98975" tIns="49487" rIns="98975" bIns="49487" rtlCol="0" anchor="b"/>
          <a:lstStyle>
            <a:lvl1pPr algn="r">
              <a:defRPr sz="1300"/>
            </a:lvl1pPr>
          </a:lstStyle>
          <a:p>
            <a:fld id="{CD64895C-67EA-4B7B-BE56-5D9288E9B460}" type="slidenum">
              <a:rPr lang="en-ID" smtClean="0"/>
              <a:pPr/>
              <a:t>‹#›</a:t>
            </a:fld>
            <a:endParaRPr lang="en-ID"/>
          </a:p>
        </p:txBody>
      </p:sp>
    </p:spTree>
    <p:extLst>
      <p:ext uri="{BB962C8B-B14F-4D97-AF65-F5344CB8AC3E}">
        <p14:creationId xmlns:p14="http://schemas.microsoft.com/office/powerpoint/2010/main" val="3385674614"/>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0"/>
            <a:ext cx="2971800" cy="497364"/>
          </a:xfrm>
          <a:prstGeom prst="rect">
            <a:avLst/>
          </a:prstGeom>
        </p:spPr>
        <p:txBody>
          <a:bodyPr vert="horz" lIns="101993" tIns="50996" rIns="101993" bIns="50996" rtlCol="0"/>
          <a:lstStyle>
            <a:lvl1pPr algn="l">
              <a:defRPr sz="1300"/>
            </a:lvl1pPr>
          </a:lstStyle>
          <a:p>
            <a:endParaRPr lang="en-US"/>
          </a:p>
        </p:txBody>
      </p:sp>
      <p:sp>
        <p:nvSpPr>
          <p:cNvPr id="3" name="Date Placeholder 2"/>
          <p:cNvSpPr>
            <a:spLocks noGrp="1"/>
          </p:cNvSpPr>
          <p:nvPr>
            <p:ph type="dt" idx="1"/>
          </p:nvPr>
        </p:nvSpPr>
        <p:spPr>
          <a:xfrm>
            <a:off x="3884620" y="0"/>
            <a:ext cx="2971800" cy="497364"/>
          </a:xfrm>
          <a:prstGeom prst="rect">
            <a:avLst/>
          </a:prstGeom>
        </p:spPr>
        <p:txBody>
          <a:bodyPr vert="horz" lIns="101993" tIns="50996" rIns="101993" bIns="50996" rtlCol="0"/>
          <a:lstStyle>
            <a:lvl1pPr algn="r">
              <a:defRPr sz="1300"/>
            </a:lvl1pPr>
          </a:lstStyle>
          <a:p>
            <a:endParaRPr lang="en-US"/>
          </a:p>
        </p:txBody>
      </p:sp>
      <p:sp>
        <p:nvSpPr>
          <p:cNvPr id="4" name="Slide Image Placeholder 3"/>
          <p:cNvSpPr>
            <a:spLocks noGrp="1" noRot="1" noChangeAspect="1"/>
          </p:cNvSpPr>
          <p:nvPr>
            <p:ph type="sldImg" idx="2"/>
          </p:nvPr>
        </p:nvSpPr>
        <p:spPr>
          <a:xfrm>
            <a:off x="506413" y="744538"/>
            <a:ext cx="5845175" cy="3732212"/>
          </a:xfrm>
          <a:prstGeom prst="rect">
            <a:avLst/>
          </a:prstGeom>
          <a:noFill/>
          <a:ln w="12700">
            <a:solidFill>
              <a:prstClr val="black"/>
            </a:solidFill>
          </a:ln>
        </p:spPr>
        <p:txBody>
          <a:bodyPr vert="horz" lIns="101993" tIns="50996" rIns="101993" bIns="50996" rtlCol="0" anchor="ctr"/>
          <a:lstStyle/>
          <a:p>
            <a:endParaRPr lang="en-US"/>
          </a:p>
        </p:txBody>
      </p:sp>
      <p:sp>
        <p:nvSpPr>
          <p:cNvPr id="5" name="Notes Placeholder 4"/>
          <p:cNvSpPr>
            <a:spLocks noGrp="1"/>
          </p:cNvSpPr>
          <p:nvPr>
            <p:ph type="body" sz="quarter" idx="3"/>
          </p:nvPr>
        </p:nvSpPr>
        <p:spPr>
          <a:xfrm>
            <a:off x="685800" y="4724956"/>
            <a:ext cx="5486400" cy="4476274"/>
          </a:xfrm>
          <a:prstGeom prst="rect">
            <a:avLst/>
          </a:prstGeom>
        </p:spPr>
        <p:txBody>
          <a:bodyPr vert="horz" lIns="101993" tIns="50996" rIns="101993" bIns="5099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6" y="9448185"/>
            <a:ext cx="2971800" cy="497364"/>
          </a:xfrm>
          <a:prstGeom prst="rect">
            <a:avLst/>
          </a:prstGeom>
        </p:spPr>
        <p:txBody>
          <a:bodyPr vert="horz" lIns="101993" tIns="50996" rIns="101993" bIns="50996" rtlCol="0" anchor="b"/>
          <a:lstStyle>
            <a:lvl1pPr algn="l">
              <a:defRPr sz="1300"/>
            </a:lvl1pPr>
          </a:lstStyle>
          <a:p>
            <a:endParaRPr lang="en-US"/>
          </a:p>
        </p:txBody>
      </p:sp>
      <p:sp>
        <p:nvSpPr>
          <p:cNvPr id="7" name="Slide Number Placeholder 6"/>
          <p:cNvSpPr>
            <a:spLocks noGrp="1"/>
          </p:cNvSpPr>
          <p:nvPr>
            <p:ph type="sldNum" sz="quarter" idx="5"/>
          </p:nvPr>
        </p:nvSpPr>
        <p:spPr>
          <a:xfrm>
            <a:off x="3884620" y="9448185"/>
            <a:ext cx="2971800" cy="497364"/>
          </a:xfrm>
          <a:prstGeom prst="rect">
            <a:avLst/>
          </a:prstGeom>
        </p:spPr>
        <p:txBody>
          <a:bodyPr vert="horz" lIns="101993" tIns="50996" rIns="101993" bIns="50996" rtlCol="0" anchor="b"/>
          <a:lstStyle>
            <a:lvl1pPr algn="r">
              <a:defRPr sz="1300"/>
            </a:lvl1pPr>
          </a:lstStyle>
          <a:p>
            <a:fld id="{4B0B11C0-DC6C-4146-9F3F-6F8040AD8096}" type="slidenum">
              <a:rPr lang="en-US" smtClean="0"/>
              <a:pPr/>
              <a:t>‹#›</a:t>
            </a:fld>
            <a:endParaRPr lang="en-US"/>
          </a:p>
        </p:txBody>
      </p:sp>
    </p:spTree>
    <p:extLst>
      <p:ext uri="{BB962C8B-B14F-4D97-AF65-F5344CB8AC3E}">
        <p14:creationId xmlns:p14="http://schemas.microsoft.com/office/powerpoint/2010/main" val="3491073793"/>
      </p:ext>
    </p:extLst>
  </p:cSld>
  <p:clrMap bg1="lt1" tx1="dk1" bg2="lt2" tx2="dk2" accent1="accent1" accent2="accent2" accent3="accent3" accent4="accent4" accent5="accent5" accent6="accent6" hlink="hlink" folHlink="folHlink"/>
  <p:hf hdr="0" ftr="0"/>
  <p:notesStyle>
    <a:lvl1pPr marL="0" algn="l" defTabSz="1224728" rtl="0" eaLnBrk="1" latinLnBrk="0" hangingPunct="1">
      <a:defRPr sz="1600" kern="1200">
        <a:solidFill>
          <a:schemeClr val="tx1"/>
        </a:solidFill>
        <a:latin typeface="+mn-lt"/>
        <a:ea typeface="+mn-ea"/>
        <a:cs typeface="+mn-cs"/>
      </a:defRPr>
    </a:lvl1pPr>
    <a:lvl2pPr marL="612363" algn="l" defTabSz="1224728" rtl="0" eaLnBrk="1" latinLnBrk="0" hangingPunct="1">
      <a:defRPr sz="1600" kern="1200">
        <a:solidFill>
          <a:schemeClr val="tx1"/>
        </a:solidFill>
        <a:latin typeface="+mn-lt"/>
        <a:ea typeface="+mn-ea"/>
        <a:cs typeface="+mn-cs"/>
      </a:defRPr>
    </a:lvl2pPr>
    <a:lvl3pPr marL="1224728" algn="l" defTabSz="1224728" rtl="0" eaLnBrk="1" latinLnBrk="0" hangingPunct="1">
      <a:defRPr sz="1600" kern="1200">
        <a:solidFill>
          <a:schemeClr val="tx1"/>
        </a:solidFill>
        <a:latin typeface="+mn-lt"/>
        <a:ea typeface="+mn-ea"/>
        <a:cs typeface="+mn-cs"/>
      </a:defRPr>
    </a:lvl3pPr>
    <a:lvl4pPr marL="1837093" algn="l" defTabSz="1224728" rtl="0" eaLnBrk="1" latinLnBrk="0" hangingPunct="1">
      <a:defRPr sz="1600" kern="1200">
        <a:solidFill>
          <a:schemeClr val="tx1"/>
        </a:solidFill>
        <a:latin typeface="+mn-lt"/>
        <a:ea typeface="+mn-ea"/>
        <a:cs typeface="+mn-cs"/>
      </a:defRPr>
    </a:lvl4pPr>
    <a:lvl5pPr marL="2449452" algn="l" defTabSz="1224728" rtl="0" eaLnBrk="1" latinLnBrk="0" hangingPunct="1">
      <a:defRPr sz="1600" kern="1200">
        <a:solidFill>
          <a:schemeClr val="tx1"/>
        </a:solidFill>
        <a:latin typeface="+mn-lt"/>
        <a:ea typeface="+mn-ea"/>
        <a:cs typeface="+mn-cs"/>
      </a:defRPr>
    </a:lvl5pPr>
    <a:lvl6pPr marL="3061818" algn="l" defTabSz="1224728" rtl="0" eaLnBrk="1" latinLnBrk="0" hangingPunct="1">
      <a:defRPr sz="1600" kern="1200">
        <a:solidFill>
          <a:schemeClr val="tx1"/>
        </a:solidFill>
        <a:latin typeface="+mn-lt"/>
        <a:ea typeface="+mn-ea"/>
        <a:cs typeface="+mn-cs"/>
      </a:defRPr>
    </a:lvl6pPr>
    <a:lvl7pPr marL="3674184" algn="l" defTabSz="1224728" rtl="0" eaLnBrk="1" latinLnBrk="0" hangingPunct="1">
      <a:defRPr sz="1600" kern="1200">
        <a:solidFill>
          <a:schemeClr val="tx1"/>
        </a:solidFill>
        <a:latin typeface="+mn-lt"/>
        <a:ea typeface="+mn-ea"/>
        <a:cs typeface="+mn-cs"/>
      </a:defRPr>
    </a:lvl7pPr>
    <a:lvl8pPr marL="4286542" algn="l" defTabSz="1224728" rtl="0" eaLnBrk="1" latinLnBrk="0" hangingPunct="1">
      <a:defRPr sz="1600" kern="1200">
        <a:solidFill>
          <a:schemeClr val="tx1"/>
        </a:solidFill>
        <a:latin typeface="+mn-lt"/>
        <a:ea typeface="+mn-ea"/>
        <a:cs typeface="+mn-cs"/>
      </a:defRPr>
    </a:lvl8pPr>
    <a:lvl9pPr marL="4898910" algn="l" defTabSz="1224728"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6413" y="744538"/>
            <a:ext cx="5845175" cy="3732212"/>
          </a:xfrm>
        </p:spPr>
      </p:sp>
      <p:sp>
        <p:nvSpPr>
          <p:cNvPr id="3" name="Notes Placeholder 2"/>
          <p:cNvSpPr>
            <a:spLocks noGrp="1"/>
          </p:cNvSpPr>
          <p:nvPr>
            <p:ph type="body" idx="1"/>
          </p:nvPr>
        </p:nvSpPr>
        <p:spPr/>
        <p:txBody>
          <a:bodyPr/>
          <a:lstStyle/>
          <a:p>
            <a:endParaRPr lang="id-ID" dirty="0"/>
          </a:p>
        </p:txBody>
      </p:sp>
      <p:sp>
        <p:nvSpPr>
          <p:cNvPr id="4" name="Date Placeholder 3"/>
          <p:cNvSpPr>
            <a:spLocks noGrp="1"/>
          </p:cNvSpPr>
          <p:nvPr>
            <p:ph type="dt" idx="10"/>
          </p:nvPr>
        </p:nvSpPr>
        <p:spPr/>
        <p:txBody>
          <a:bodyPr/>
          <a:lstStyle/>
          <a:p>
            <a:endParaRPr lang="en-US">
              <a:solidFill>
                <a:prstClr val="black"/>
              </a:solidFill>
            </a:endParaRPr>
          </a:p>
        </p:txBody>
      </p:sp>
      <p:sp>
        <p:nvSpPr>
          <p:cNvPr id="5" name="Slide Number Placeholder 4"/>
          <p:cNvSpPr>
            <a:spLocks noGrp="1"/>
          </p:cNvSpPr>
          <p:nvPr>
            <p:ph type="sldNum" sz="quarter" idx="11"/>
          </p:nvPr>
        </p:nvSpPr>
        <p:spPr/>
        <p:txBody>
          <a:bodyPr/>
          <a:lstStyle/>
          <a:p>
            <a:fld id="{4B0B11C0-DC6C-4146-9F3F-6F8040AD809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57654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6413" y="744538"/>
            <a:ext cx="5845175" cy="3732212"/>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4B0B11C0-DC6C-4146-9F3F-6F8040AD8096}" type="slidenum">
              <a:rPr lang="en-US" smtClean="0"/>
              <a:pPr/>
              <a:t>28</a:t>
            </a:fld>
            <a:endParaRPr lang="en-US"/>
          </a:p>
        </p:txBody>
      </p:sp>
    </p:spTree>
    <p:extLst>
      <p:ext uri="{BB962C8B-B14F-4D97-AF65-F5344CB8AC3E}">
        <p14:creationId xmlns:p14="http://schemas.microsoft.com/office/powerpoint/2010/main" val="37701913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83657" y="2668248"/>
            <a:ext cx="10719891" cy="1295672"/>
          </a:xfrm>
          <a:noFill/>
          <a:effectLst>
            <a:outerShdw blurRad="50800" dist="38100" dir="2700000" algn="tl" rotWithShape="0">
              <a:prstClr val="black">
                <a:alpha val="40000"/>
              </a:prstClr>
            </a:outerShdw>
          </a:effectLst>
        </p:spPr>
        <p:txBody>
          <a:bodyPr>
            <a:normAutofit/>
          </a:bodyPr>
          <a:lstStyle>
            <a:lvl1pPr algn="r">
              <a:defRPr sz="4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83655" y="4245590"/>
            <a:ext cx="10719892" cy="676002"/>
          </a:xfrm>
        </p:spPr>
        <p:txBody>
          <a:bodyPr>
            <a:normAutofit/>
          </a:bodyPr>
          <a:lstStyle>
            <a:lvl1pPr marL="0" indent="0" algn="r">
              <a:buNone/>
              <a:defRPr sz="3800" b="0" i="0">
                <a:solidFill>
                  <a:schemeClr val="bg1"/>
                </a:solidFill>
              </a:defRPr>
            </a:lvl1pPr>
            <a:lvl2pPr marL="612363" indent="0" algn="ctr">
              <a:buNone/>
              <a:defRPr>
                <a:solidFill>
                  <a:schemeClr val="tx1">
                    <a:tint val="75000"/>
                  </a:schemeClr>
                </a:solidFill>
              </a:defRPr>
            </a:lvl2pPr>
            <a:lvl3pPr marL="1224728" indent="0" algn="ctr">
              <a:buNone/>
              <a:defRPr>
                <a:solidFill>
                  <a:schemeClr val="tx1">
                    <a:tint val="75000"/>
                  </a:schemeClr>
                </a:solidFill>
              </a:defRPr>
            </a:lvl3pPr>
            <a:lvl4pPr marL="1837093" indent="0" algn="ctr">
              <a:buNone/>
              <a:defRPr>
                <a:solidFill>
                  <a:schemeClr val="tx1">
                    <a:tint val="75000"/>
                  </a:schemeClr>
                </a:solidFill>
              </a:defRPr>
            </a:lvl4pPr>
            <a:lvl5pPr marL="2449452" indent="0" algn="ctr">
              <a:buNone/>
              <a:defRPr>
                <a:solidFill>
                  <a:schemeClr val="tx1">
                    <a:tint val="75000"/>
                  </a:schemeClr>
                </a:solidFill>
              </a:defRPr>
            </a:lvl5pPr>
            <a:lvl6pPr marL="3061818" indent="0" algn="ctr">
              <a:buNone/>
              <a:defRPr>
                <a:solidFill>
                  <a:schemeClr val="tx1">
                    <a:tint val="75000"/>
                  </a:schemeClr>
                </a:solidFill>
              </a:defRPr>
            </a:lvl6pPr>
            <a:lvl7pPr marL="3674184" indent="0" algn="ctr">
              <a:buNone/>
              <a:defRPr>
                <a:solidFill>
                  <a:schemeClr val="tx1">
                    <a:tint val="75000"/>
                  </a:schemeClr>
                </a:solidFill>
              </a:defRPr>
            </a:lvl7pPr>
            <a:lvl8pPr marL="4286542" indent="0" algn="ctr">
              <a:buNone/>
              <a:defRPr>
                <a:solidFill>
                  <a:schemeClr val="tx1">
                    <a:tint val="75000"/>
                  </a:schemeClr>
                </a:solidFill>
              </a:defRPr>
            </a:lvl8pPr>
            <a:lvl9pPr marL="489891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6/27/2022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9974" y="5312913"/>
            <a:ext cx="7132320" cy="627217"/>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29974" y="678167"/>
            <a:ext cx="7132320" cy="4553903"/>
          </a:xfrm>
        </p:spPr>
        <p:txBody>
          <a:bodyPr/>
          <a:lstStyle>
            <a:lvl1pPr marL="0" indent="0">
              <a:buNone/>
              <a:defRPr sz="4400"/>
            </a:lvl1pPr>
            <a:lvl2pPr marL="612363" indent="0">
              <a:buNone/>
              <a:defRPr sz="3800"/>
            </a:lvl2pPr>
            <a:lvl3pPr marL="1224728" indent="0">
              <a:buNone/>
              <a:defRPr sz="3100"/>
            </a:lvl3pPr>
            <a:lvl4pPr marL="1837093" indent="0">
              <a:buNone/>
              <a:defRPr sz="2700"/>
            </a:lvl4pPr>
            <a:lvl5pPr marL="2449452" indent="0">
              <a:buNone/>
              <a:defRPr sz="2700"/>
            </a:lvl5pPr>
            <a:lvl6pPr marL="3061818" indent="0">
              <a:buNone/>
              <a:defRPr sz="2700"/>
            </a:lvl6pPr>
            <a:lvl7pPr marL="3674184" indent="0">
              <a:buNone/>
              <a:defRPr sz="2700"/>
            </a:lvl7pPr>
            <a:lvl8pPr marL="4286542" indent="0">
              <a:buNone/>
              <a:defRPr sz="2700"/>
            </a:lvl8pPr>
            <a:lvl9pPr marL="4898910" indent="0">
              <a:buNone/>
              <a:defRPr sz="2700"/>
            </a:lvl9pPr>
          </a:lstStyle>
          <a:p>
            <a:endParaRPr lang="en-US"/>
          </a:p>
        </p:txBody>
      </p:sp>
      <p:sp>
        <p:nvSpPr>
          <p:cNvPr id="4" name="Text Placeholder 3"/>
          <p:cNvSpPr>
            <a:spLocks noGrp="1"/>
          </p:cNvSpPr>
          <p:nvPr>
            <p:ph type="body" sz="half" idx="2"/>
          </p:nvPr>
        </p:nvSpPr>
        <p:spPr>
          <a:xfrm>
            <a:off x="2329974" y="5940109"/>
            <a:ext cx="7132320" cy="890752"/>
          </a:xfrm>
        </p:spPr>
        <p:txBody>
          <a:bodyPr/>
          <a:lstStyle>
            <a:lvl1pPr marL="0" indent="0">
              <a:buNone/>
              <a:defRPr sz="1900"/>
            </a:lvl1pPr>
            <a:lvl2pPr marL="612363" indent="0">
              <a:buNone/>
              <a:defRPr sz="1600"/>
            </a:lvl2pPr>
            <a:lvl3pPr marL="1224728" indent="0">
              <a:buNone/>
              <a:defRPr sz="1400"/>
            </a:lvl3pPr>
            <a:lvl4pPr marL="1837093" indent="0">
              <a:buNone/>
              <a:defRPr sz="1200"/>
            </a:lvl4pPr>
            <a:lvl5pPr marL="2449452" indent="0">
              <a:buNone/>
              <a:defRPr sz="1200"/>
            </a:lvl5pPr>
            <a:lvl6pPr marL="3061818" indent="0">
              <a:buNone/>
              <a:defRPr sz="1200"/>
            </a:lvl6pPr>
            <a:lvl7pPr marL="3674184" indent="0">
              <a:buNone/>
              <a:defRPr sz="1200"/>
            </a:lvl7pPr>
            <a:lvl8pPr marL="4286542" indent="0">
              <a:buNone/>
              <a:defRPr sz="1200"/>
            </a:lvl8pPr>
            <a:lvl9pPr marL="489891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18220" y="303971"/>
            <a:ext cx="2674620" cy="647595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94360" y="303971"/>
            <a:ext cx="7825740" cy="647595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xmlns="" id="{D1E00DFB-2C03-4729-AB24-0ADA44C1FD0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093798" y="3432626"/>
            <a:ext cx="1902919" cy="77759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Date Placeholder 2"/>
          <p:cNvSpPr>
            <a:spLocks noGrp="1"/>
          </p:cNvSpPr>
          <p:nvPr>
            <p:ph type="dt" sz="half" idx="10"/>
          </p:nvPr>
        </p:nvSpPr>
        <p:spPr/>
        <p:txBody>
          <a:bodyPr wrap="square" numCol="1" anchor="t" anchorCtr="0" compatLnSpc="1">
            <a:prstTxWarp prst="textNoShape">
              <a:avLst/>
            </a:prstTxWarp>
          </a:bodyPr>
          <a:lstStyle>
            <a:lvl1pPr fontAlgn="base">
              <a:spcBef>
                <a:spcPct val="0"/>
              </a:spcBef>
              <a:spcAft>
                <a:spcPct val="0"/>
              </a:spcAft>
              <a:defRPr sz="2200" b="1">
                <a:latin typeface="Calibri" charset="0"/>
                <a:ea typeface="MS PGothic" charset="0"/>
                <a:cs typeface="MS PGothic" charset="0"/>
              </a:defRPr>
            </a:lvl1pPr>
          </a:lstStyle>
          <a:p>
            <a:pPr>
              <a:defRPr/>
            </a:pPr>
            <a:endParaRPr lang="en-US"/>
          </a:p>
        </p:txBody>
      </p:sp>
      <p:sp>
        <p:nvSpPr>
          <p:cNvPr id="3" name="Footer Placeholder 3"/>
          <p:cNvSpPr>
            <a:spLocks noGrp="1"/>
          </p:cNvSpPr>
          <p:nvPr>
            <p:ph type="ftr" sz="quarter" idx="11"/>
          </p:nvPr>
        </p:nvSpPr>
        <p:spPr/>
        <p:txBody>
          <a:bodyPr/>
          <a:lstStyle>
            <a:lvl1pPr fontAlgn="base">
              <a:spcBef>
                <a:spcPct val="0"/>
              </a:spcBef>
              <a:spcAft>
                <a:spcPct val="0"/>
              </a:spcAft>
              <a:defRPr b="1">
                <a:latin typeface="Arial" pitchFamily="34" charset="0"/>
              </a:defRPr>
            </a:lvl1pPr>
          </a:lstStyle>
          <a:p>
            <a:pPr>
              <a:defRPr/>
            </a:pPr>
            <a:endParaRPr lang="en-US"/>
          </a:p>
        </p:txBody>
      </p:sp>
      <p:sp>
        <p:nvSpPr>
          <p:cNvPr id="4" name="Slide Number Placeholder 4"/>
          <p:cNvSpPr>
            <a:spLocks noGrp="1"/>
          </p:cNvSpPr>
          <p:nvPr>
            <p:ph type="sldNum" sz="quarter" idx="12"/>
          </p:nvPr>
        </p:nvSpPr>
        <p:spPr/>
        <p:txBody>
          <a:bodyPr/>
          <a:lstStyle>
            <a:lvl1pPr fontAlgn="base">
              <a:spcBef>
                <a:spcPct val="0"/>
              </a:spcBef>
              <a:spcAft>
                <a:spcPct val="0"/>
              </a:spcAft>
              <a:defRPr b="1">
                <a:latin typeface="Arial" pitchFamily="34" charset="0"/>
              </a:defRPr>
            </a:lvl1pPr>
          </a:lstStyle>
          <a:p>
            <a:pPr>
              <a:defRPr/>
            </a:pPr>
            <a:fld id="{457E0250-57CE-4980-ADE1-FABDA2683420}" type="slidenum">
              <a:rPr lang="en-US"/>
              <a:pPr>
                <a:defRPr/>
              </a:pPr>
              <a:t>‹#›</a:t>
            </a:fld>
            <a:endParaRPr lang="en-US"/>
          </a:p>
        </p:txBody>
      </p:sp>
    </p:spTree>
    <p:extLst>
      <p:ext uri="{BB962C8B-B14F-4D97-AF65-F5344CB8AC3E}">
        <p14:creationId xmlns:p14="http://schemas.microsoft.com/office/powerpoint/2010/main" val="2828977674"/>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Date Placeholder 2"/>
          <p:cNvSpPr>
            <a:spLocks noGrp="1"/>
          </p:cNvSpPr>
          <p:nvPr>
            <p:ph type="dt" sz="half" idx="10"/>
          </p:nvPr>
        </p:nvSpPr>
        <p:spPr/>
        <p:txBody>
          <a:bodyPr wrap="square" numCol="1" anchor="t" anchorCtr="0" compatLnSpc="1">
            <a:prstTxWarp prst="textNoShape">
              <a:avLst/>
            </a:prstTxWarp>
          </a:bodyPr>
          <a:lstStyle>
            <a:lvl1pPr fontAlgn="base">
              <a:spcBef>
                <a:spcPct val="0"/>
              </a:spcBef>
              <a:spcAft>
                <a:spcPct val="0"/>
              </a:spcAft>
              <a:defRPr sz="2200" b="1">
                <a:latin typeface="Calibri" charset="0"/>
                <a:ea typeface="MS PGothic" charset="0"/>
                <a:cs typeface="MS PGothic" charset="0"/>
              </a:defRPr>
            </a:lvl1pPr>
          </a:lstStyle>
          <a:p>
            <a:pPr>
              <a:defRPr/>
            </a:pPr>
            <a:endParaRPr lang="en-US"/>
          </a:p>
        </p:txBody>
      </p:sp>
      <p:sp>
        <p:nvSpPr>
          <p:cNvPr id="3" name="Footer Placeholder 3"/>
          <p:cNvSpPr>
            <a:spLocks noGrp="1"/>
          </p:cNvSpPr>
          <p:nvPr>
            <p:ph type="ftr" sz="quarter" idx="11"/>
          </p:nvPr>
        </p:nvSpPr>
        <p:spPr/>
        <p:txBody>
          <a:bodyPr/>
          <a:lstStyle>
            <a:lvl1pPr fontAlgn="base">
              <a:spcBef>
                <a:spcPct val="0"/>
              </a:spcBef>
              <a:spcAft>
                <a:spcPct val="0"/>
              </a:spcAft>
              <a:defRPr b="1">
                <a:latin typeface="Arial" pitchFamily="34" charset="0"/>
              </a:defRPr>
            </a:lvl1pPr>
          </a:lstStyle>
          <a:p>
            <a:pPr>
              <a:defRPr/>
            </a:pPr>
            <a:endParaRPr lang="en-US"/>
          </a:p>
        </p:txBody>
      </p:sp>
      <p:sp>
        <p:nvSpPr>
          <p:cNvPr id="4" name="Slide Number Placeholder 4"/>
          <p:cNvSpPr>
            <a:spLocks noGrp="1"/>
          </p:cNvSpPr>
          <p:nvPr>
            <p:ph type="sldNum" sz="quarter" idx="12"/>
          </p:nvPr>
        </p:nvSpPr>
        <p:spPr/>
        <p:txBody>
          <a:bodyPr/>
          <a:lstStyle>
            <a:lvl1pPr fontAlgn="base">
              <a:spcBef>
                <a:spcPct val="0"/>
              </a:spcBef>
              <a:spcAft>
                <a:spcPct val="0"/>
              </a:spcAft>
              <a:defRPr b="1">
                <a:latin typeface="Arial" pitchFamily="34" charset="0"/>
              </a:defRPr>
            </a:lvl1pPr>
          </a:lstStyle>
          <a:p>
            <a:pPr>
              <a:defRPr/>
            </a:pPr>
            <a:fld id="{457E0250-57CE-4980-ADE1-FABDA2683420}" type="slidenum">
              <a:rPr lang="en-US"/>
              <a:pPr>
                <a:defRPr/>
              </a:pPr>
              <a:t>‹#›</a:t>
            </a:fld>
            <a:endParaRPr lang="en-US"/>
          </a:p>
        </p:txBody>
      </p:sp>
    </p:spTree>
    <p:extLst>
      <p:ext uri="{BB962C8B-B14F-4D97-AF65-F5344CB8AC3E}">
        <p14:creationId xmlns:p14="http://schemas.microsoft.com/office/powerpoint/2010/main" val="3831621903"/>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6" name="Freeform: Shape 25">
            <a:extLst>
              <a:ext uri="{FF2B5EF4-FFF2-40B4-BE49-F238E27FC236}">
                <a16:creationId xmlns="" xmlns:a16="http://schemas.microsoft.com/office/drawing/2014/main" id="{A8D2E67E-5ACF-44AD-83FC-0C114265DF5A}"/>
              </a:ext>
            </a:extLst>
          </p:cNvPr>
          <p:cNvSpPr/>
          <p:nvPr userDrawn="1"/>
        </p:nvSpPr>
        <p:spPr>
          <a:xfrm rot="19098209">
            <a:off x="7061895" y="715923"/>
            <a:ext cx="2907783" cy="476084"/>
          </a:xfrm>
          <a:custGeom>
            <a:avLst/>
            <a:gdLst>
              <a:gd name="connsiteX0" fmla="*/ 2345528 w 2796533"/>
              <a:gd name="connsiteY0" fmla="*/ 0 h 401782"/>
              <a:gd name="connsiteX1" fmla="*/ 2796533 w 2796533"/>
              <a:gd name="connsiteY1" fmla="*/ 401782 h 401782"/>
              <a:gd name="connsiteX2" fmla="*/ 0 w 2796533"/>
              <a:gd name="connsiteY2" fmla="*/ 401782 h 401782"/>
              <a:gd name="connsiteX3" fmla="*/ 263862 w 2796533"/>
              <a:gd name="connsiteY3" fmla="*/ 0 h 401782"/>
              <a:gd name="connsiteX0" fmla="*/ 2467481 w 2918486"/>
              <a:gd name="connsiteY0" fmla="*/ 0 h 442840"/>
              <a:gd name="connsiteX1" fmla="*/ 2918486 w 2918486"/>
              <a:gd name="connsiteY1" fmla="*/ 401782 h 442840"/>
              <a:gd name="connsiteX2" fmla="*/ 0 w 2918486"/>
              <a:gd name="connsiteY2" fmla="*/ 442840 h 442840"/>
              <a:gd name="connsiteX3" fmla="*/ 385815 w 2918486"/>
              <a:gd name="connsiteY3" fmla="*/ 0 h 442840"/>
              <a:gd name="connsiteX4" fmla="*/ 2467481 w 2918486"/>
              <a:gd name="connsiteY4" fmla="*/ 0 h 442840"/>
              <a:gd name="connsiteX0" fmla="*/ 2467481 w 2918486"/>
              <a:gd name="connsiteY0" fmla="*/ 0 h 442840"/>
              <a:gd name="connsiteX1" fmla="*/ 2918486 w 2918486"/>
              <a:gd name="connsiteY1" fmla="*/ 401782 h 442840"/>
              <a:gd name="connsiteX2" fmla="*/ 0 w 2918486"/>
              <a:gd name="connsiteY2" fmla="*/ 442840 h 442840"/>
              <a:gd name="connsiteX3" fmla="*/ 362473 w 2918486"/>
              <a:gd name="connsiteY3" fmla="*/ 26776 h 442840"/>
              <a:gd name="connsiteX4" fmla="*/ 2467481 w 2918486"/>
              <a:gd name="connsiteY4" fmla="*/ 0 h 442840"/>
              <a:gd name="connsiteX0" fmla="*/ 2467481 w 2918486"/>
              <a:gd name="connsiteY0" fmla="*/ 0 h 442840"/>
              <a:gd name="connsiteX1" fmla="*/ 2918486 w 2918486"/>
              <a:gd name="connsiteY1" fmla="*/ 401782 h 442840"/>
              <a:gd name="connsiteX2" fmla="*/ 0 w 2918486"/>
              <a:gd name="connsiteY2" fmla="*/ 442840 h 442840"/>
              <a:gd name="connsiteX3" fmla="*/ 374144 w 2918486"/>
              <a:gd name="connsiteY3" fmla="*/ 13388 h 442840"/>
              <a:gd name="connsiteX4" fmla="*/ 2467481 w 2918486"/>
              <a:gd name="connsiteY4" fmla="*/ 0 h 442840"/>
              <a:gd name="connsiteX0" fmla="*/ 2471848 w 2918486"/>
              <a:gd name="connsiteY0" fmla="*/ 0 h 438849"/>
              <a:gd name="connsiteX1" fmla="*/ 2918486 w 2918486"/>
              <a:gd name="connsiteY1" fmla="*/ 397791 h 438849"/>
              <a:gd name="connsiteX2" fmla="*/ 0 w 2918486"/>
              <a:gd name="connsiteY2" fmla="*/ 438849 h 438849"/>
              <a:gd name="connsiteX3" fmla="*/ 374144 w 2918486"/>
              <a:gd name="connsiteY3" fmla="*/ 9397 h 438849"/>
              <a:gd name="connsiteX4" fmla="*/ 2471848 w 2918486"/>
              <a:gd name="connsiteY4" fmla="*/ 0 h 438849"/>
              <a:gd name="connsiteX0" fmla="*/ 2497097 w 2918486"/>
              <a:gd name="connsiteY0" fmla="*/ 0 h 431846"/>
              <a:gd name="connsiteX1" fmla="*/ 2918486 w 2918486"/>
              <a:gd name="connsiteY1" fmla="*/ 390788 h 431846"/>
              <a:gd name="connsiteX2" fmla="*/ 0 w 2918486"/>
              <a:gd name="connsiteY2" fmla="*/ 431846 h 431846"/>
              <a:gd name="connsiteX3" fmla="*/ 374144 w 2918486"/>
              <a:gd name="connsiteY3" fmla="*/ 2394 h 431846"/>
              <a:gd name="connsiteX4" fmla="*/ 2497097 w 2918486"/>
              <a:gd name="connsiteY4" fmla="*/ 0 h 431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486" h="431846">
                <a:moveTo>
                  <a:pt x="2497097" y="0"/>
                </a:moveTo>
                <a:lnTo>
                  <a:pt x="2918486" y="390788"/>
                </a:lnTo>
                <a:lnTo>
                  <a:pt x="0" y="431846"/>
                </a:lnTo>
                <a:lnTo>
                  <a:pt x="374144" y="2394"/>
                </a:lnTo>
                <a:lnTo>
                  <a:pt x="2497097" y="0"/>
                </a:lnTo>
                <a:close/>
              </a:path>
            </a:pathLst>
          </a:custGeom>
          <a:solidFill>
            <a:srgbClr val="9621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123" tIns="45561" rIns="91123" bIns="45561" rtlCol="0" anchor="ctr">
            <a:noAutofit/>
          </a:bodyPr>
          <a:lstStyle/>
          <a:p>
            <a:pPr algn="ctr" defTabSz="911250"/>
            <a:endParaRPr lang="en-ID" sz="1800" dirty="0">
              <a:solidFill>
                <a:prstClr val="white"/>
              </a:solidFill>
            </a:endParaRPr>
          </a:p>
        </p:txBody>
      </p:sp>
      <p:sp>
        <p:nvSpPr>
          <p:cNvPr id="8" name="Right Triangle 7">
            <a:extLst>
              <a:ext uri="{FF2B5EF4-FFF2-40B4-BE49-F238E27FC236}">
                <a16:creationId xmlns="" xmlns:a16="http://schemas.microsoft.com/office/drawing/2014/main" id="{8D0172E1-B946-45C5-BAE2-2C30460B0972}"/>
              </a:ext>
            </a:extLst>
          </p:cNvPr>
          <p:cNvSpPr/>
          <p:nvPr userDrawn="1"/>
        </p:nvSpPr>
        <p:spPr>
          <a:xfrm>
            <a:off x="29" y="4399931"/>
            <a:ext cx="3256059" cy="3189931"/>
          </a:xfrm>
          <a:prstGeom prst="rtTriangle">
            <a:avLst/>
          </a:prstGeom>
          <a:solidFill>
            <a:srgbClr val="B42B2D"/>
          </a:solidFill>
          <a:ln>
            <a:noFill/>
          </a:ln>
        </p:spPr>
        <p:style>
          <a:lnRef idx="2">
            <a:schemeClr val="accent1">
              <a:shade val="50000"/>
            </a:schemeClr>
          </a:lnRef>
          <a:fillRef idx="1">
            <a:schemeClr val="accent1"/>
          </a:fillRef>
          <a:effectRef idx="0">
            <a:schemeClr val="accent1"/>
          </a:effectRef>
          <a:fontRef idx="minor">
            <a:schemeClr val="lt1"/>
          </a:fontRef>
        </p:style>
        <p:txBody>
          <a:bodyPr lIns="91123" tIns="45561" rIns="91123" bIns="45561" rtlCol="0" anchor="ctr"/>
          <a:lstStyle/>
          <a:p>
            <a:pPr algn="ctr" defTabSz="911250"/>
            <a:endParaRPr lang="en-ID" sz="1800">
              <a:solidFill>
                <a:prstClr val="white"/>
              </a:solidFill>
            </a:endParaRPr>
          </a:p>
        </p:txBody>
      </p:sp>
      <p:pic>
        <p:nvPicPr>
          <p:cNvPr id="14" name="Picture Placeholder 4">
            <a:extLst>
              <a:ext uri="{FF2B5EF4-FFF2-40B4-BE49-F238E27FC236}">
                <a16:creationId xmlns="" xmlns:a16="http://schemas.microsoft.com/office/drawing/2014/main" id="{D794EB24-20AA-C74B-B225-04C61341599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11" r="311"/>
          <a:stretch>
            <a:fillRect/>
          </a:stretch>
        </p:blipFill>
        <p:spPr>
          <a:xfrm>
            <a:off x="2417471" y="-14456"/>
            <a:ext cx="11199231" cy="7604295"/>
          </a:xfrm>
          <a:custGeom>
            <a:avLst/>
            <a:gdLst>
              <a:gd name="connsiteX0" fmla="*/ 7484530 w 11486391"/>
              <a:gd name="connsiteY0" fmla="*/ 0 h 6871062"/>
              <a:gd name="connsiteX1" fmla="*/ 11486391 w 11486391"/>
              <a:gd name="connsiteY1" fmla="*/ 705 h 6871062"/>
              <a:gd name="connsiteX2" fmla="*/ 11486391 w 11486391"/>
              <a:gd name="connsiteY2" fmla="*/ 5933109 h 6871062"/>
              <a:gd name="connsiteX3" fmla="*/ 10413220 w 11486391"/>
              <a:gd name="connsiteY3" fmla="*/ 6871062 h 6871062"/>
              <a:gd name="connsiteX4" fmla="*/ 0 w 11486391"/>
              <a:gd name="connsiteY4" fmla="*/ 6871062 h 6871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86391" h="6871062">
                <a:moveTo>
                  <a:pt x="7484530" y="0"/>
                </a:moveTo>
                <a:lnTo>
                  <a:pt x="11486391" y="705"/>
                </a:lnTo>
                <a:lnTo>
                  <a:pt x="11486391" y="5933109"/>
                </a:lnTo>
                <a:lnTo>
                  <a:pt x="10413220" y="6871062"/>
                </a:lnTo>
                <a:lnTo>
                  <a:pt x="0" y="6871062"/>
                </a:lnTo>
                <a:close/>
              </a:path>
            </a:pathLst>
          </a:custGeom>
        </p:spPr>
      </p:pic>
      <p:sp>
        <p:nvSpPr>
          <p:cNvPr id="11" name="Right Triangle 10">
            <a:extLst>
              <a:ext uri="{FF2B5EF4-FFF2-40B4-BE49-F238E27FC236}">
                <a16:creationId xmlns="" xmlns:a16="http://schemas.microsoft.com/office/drawing/2014/main" id="{7C70FF1A-C3DC-4788-8D14-216B707DFB3F}"/>
              </a:ext>
            </a:extLst>
          </p:cNvPr>
          <p:cNvSpPr/>
          <p:nvPr userDrawn="1"/>
        </p:nvSpPr>
        <p:spPr>
          <a:xfrm rot="16200000">
            <a:off x="10825463" y="6528101"/>
            <a:ext cx="1040892" cy="1082583"/>
          </a:xfrm>
          <a:prstGeom prst="rtTriangle">
            <a:avLst/>
          </a:prstGeom>
          <a:solidFill>
            <a:srgbClr val="96212C"/>
          </a:solidFill>
          <a:ln>
            <a:noFill/>
          </a:ln>
        </p:spPr>
        <p:style>
          <a:lnRef idx="2">
            <a:schemeClr val="accent1">
              <a:shade val="50000"/>
            </a:schemeClr>
          </a:lnRef>
          <a:fillRef idx="1">
            <a:schemeClr val="accent1"/>
          </a:fillRef>
          <a:effectRef idx="0">
            <a:schemeClr val="accent1"/>
          </a:effectRef>
          <a:fontRef idx="minor">
            <a:schemeClr val="lt1"/>
          </a:fontRef>
        </p:style>
        <p:txBody>
          <a:bodyPr lIns="91123" tIns="45561" rIns="91123" bIns="45561" rtlCol="0" anchor="ctr"/>
          <a:lstStyle/>
          <a:p>
            <a:pPr algn="ctr" defTabSz="911250"/>
            <a:endParaRPr lang="en-ID" sz="1800">
              <a:solidFill>
                <a:prstClr val="white"/>
              </a:solidFill>
            </a:endParaRPr>
          </a:p>
        </p:txBody>
      </p:sp>
      <p:pic>
        <p:nvPicPr>
          <p:cNvPr id="17" name="Picture 16">
            <a:extLst>
              <a:ext uri="{FF2B5EF4-FFF2-40B4-BE49-F238E27FC236}">
                <a16:creationId xmlns="" xmlns:a16="http://schemas.microsoft.com/office/drawing/2014/main" id="{40B633EF-57DD-F540-AE30-9D4BB2D71D3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59504" y="232312"/>
            <a:ext cx="1398033" cy="603643"/>
          </a:xfrm>
          <a:prstGeom prst="rect">
            <a:avLst/>
          </a:prstGeom>
        </p:spPr>
      </p:pic>
      <p:pic>
        <p:nvPicPr>
          <p:cNvPr id="18" name="Picture 17">
            <a:extLst>
              <a:ext uri="{FF2B5EF4-FFF2-40B4-BE49-F238E27FC236}">
                <a16:creationId xmlns="" xmlns:a16="http://schemas.microsoft.com/office/drawing/2014/main" id="{FDB16CDB-AE64-904F-8A95-16FB5BBDA0F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8677" y="248374"/>
            <a:ext cx="1398033" cy="705286"/>
          </a:xfrm>
          <a:prstGeom prst="rect">
            <a:avLst/>
          </a:prstGeom>
        </p:spPr>
      </p:pic>
      <p:pic>
        <p:nvPicPr>
          <p:cNvPr id="19" name="Picture 18">
            <a:extLst>
              <a:ext uri="{FF2B5EF4-FFF2-40B4-BE49-F238E27FC236}">
                <a16:creationId xmlns="" xmlns:a16="http://schemas.microsoft.com/office/drawing/2014/main" id="{6722522F-0E36-6C40-B34A-3BDC0DA0A0D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00613" y="303409"/>
            <a:ext cx="794049" cy="394533"/>
          </a:xfrm>
          <a:prstGeom prst="rect">
            <a:avLst/>
          </a:prstGeom>
        </p:spPr>
      </p:pic>
    </p:spTree>
    <p:extLst>
      <p:ext uri="{BB962C8B-B14F-4D97-AF65-F5344CB8AC3E}">
        <p14:creationId xmlns:p14="http://schemas.microsoft.com/office/powerpoint/2010/main" val="1933890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extLst mod="1">
    <p:ext uri="{DCECCB84-F9BA-43D5-87BE-67443E8EF086}">
      <p15:sldGuideLst xmlns="" xmlns:p15="http://schemas.microsoft.com/office/powerpoint/2012/main">
        <p15:guide id="1" userDrawn="1">
          <p15:clr>
            <a:srgbClr val="FBAE40"/>
          </p15:clr>
        </p15:guide>
        <p15:guide id="2" pos="7680" userDrawn="1">
          <p15:clr>
            <a:srgbClr val="FBAE40"/>
          </p15:clr>
        </p15:guide>
        <p15:guide id="3" orient="horz" userDrawn="1">
          <p15:clr>
            <a:srgbClr val="FBAE40"/>
          </p15:clr>
        </p15:guide>
        <p15:guide id="4" orient="horz" pos="43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ight Triangle 7">
            <a:extLst>
              <a:ext uri="{FF2B5EF4-FFF2-40B4-BE49-F238E27FC236}">
                <a16:creationId xmlns="" xmlns:a16="http://schemas.microsoft.com/office/drawing/2014/main" id="{BD87F6A6-24A3-4F15-A4A8-A5261F5659C4}"/>
              </a:ext>
            </a:extLst>
          </p:cNvPr>
          <p:cNvSpPr/>
          <p:nvPr userDrawn="1"/>
        </p:nvSpPr>
        <p:spPr>
          <a:xfrm rot="5400000">
            <a:off x="-391425" y="391425"/>
            <a:ext cx="6577860" cy="5795010"/>
          </a:xfrm>
          <a:prstGeom prst="rtTriangle">
            <a:avLst/>
          </a:prstGeom>
          <a:solidFill>
            <a:srgbClr val="B42B2D"/>
          </a:solidFill>
          <a:ln>
            <a:noFill/>
          </a:ln>
        </p:spPr>
        <p:style>
          <a:lnRef idx="2">
            <a:schemeClr val="accent1">
              <a:shade val="50000"/>
            </a:schemeClr>
          </a:lnRef>
          <a:fillRef idx="1">
            <a:schemeClr val="accent1"/>
          </a:fillRef>
          <a:effectRef idx="0">
            <a:schemeClr val="accent1"/>
          </a:effectRef>
          <a:fontRef idx="minor">
            <a:schemeClr val="lt1"/>
          </a:fontRef>
        </p:style>
        <p:txBody>
          <a:bodyPr lIns="91123" tIns="45561" rIns="91123" bIns="45561" rtlCol="0" anchor="ctr"/>
          <a:lstStyle/>
          <a:p>
            <a:pPr algn="ctr" defTabSz="911250"/>
            <a:endParaRPr lang="en-ID" sz="1800">
              <a:solidFill>
                <a:prstClr val="white"/>
              </a:solidFill>
            </a:endParaRPr>
          </a:p>
        </p:txBody>
      </p:sp>
      <p:sp>
        <p:nvSpPr>
          <p:cNvPr id="7" name="Right Triangle 6">
            <a:extLst>
              <a:ext uri="{FF2B5EF4-FFF2-40B4-BE49-F238E27FC236}">
                <a16:creationId xmlns="" xmlns:a16="http://schemas.microsoft.com/office/drawing/2014/main" id="{41FB9C95-E3D5-4CC0-97E6-A2B117159BF1}"/>
              </a:ext>
            </a:extLst>
          </p:cNvPr>
          <p:cNvSpPr/>
          <p:nvPr userDrawn="1"/>
        </p:nvSpPr>
        <p:spPr>
          <a:xfrm rot="5400000">
            <a:off x="-341529" y="341554"/>
            <a:ext cx="5739364" cy="5056305"/>
          </a:xfrm>
          <a:prstGeom prst="rtTriangle">
            <a:avLst/>
          </a:prstGeom>
          <a:solidFill>
            <a:srgbClr val="96212C"/>
          </a:solidFill>
          <a:ln>
            <a:noFill/>
          </a:ln>
        </p:spPr>
        <p:style>
          <a:lnRef idx="2">
            <a:schemeClr val="accent1">
              <a:shade val="50000"/>
            </a:schemeClr>
          </a:lnRef>
          <a:fillRef idx="1">
            <a:schemeClr val="accent1"/>
          </a:fillRef>
          <a:effectRef idx="0">
            <a:schemeClr val="accent1"/>
          </a:effectRef>
          <a:fontRef idx="minor">
            <a:schemeClr val="lt1"/>
          </a:fontRef>
        </p:style>
        <p:txBody>
          <a:bodyPr lIns="91123" tIns="45561" rIns="91123" bIns="45561" rtlCol="0" anchor="ctr"/>
          <a:lstStyle/>
          <a:p>
            <a:pPr algn="ctr" defTabSz="911250"/>
            <a:endParaRPr lang="en-ID" sz="1800">
              <a:solidFill>
                <a:prstClr val="white"/>
              </a:solidFill>
            </a:endParaRPr>
          </a:p>
        </p:txBody>
      </p:sp>
      <p:sp>
        <p:nvSpPr>
          <p:cNvPr id="10" name="Picture Placeholder 9">
            <a:extLst>
              <a:ext uri="{FF2B5EF4-FFF2-40B4-BE49-F238E27FC236}">
                <a16:creationId xmlns="" xmlns:a16="http://schemas.microsoft.com/office/drawing/2014/main" id="{A865D3B9-5752-4F57-97DE-C9E208B16DA0}"/>
              </a:ext>
            </a:extLst>
          </p:cNvPr>
          <p:cNvSpPr>
            <a:spLocks noGrp="1"/>
          </p:cNvSpPr>
          <p:nvPr>
            <p:ph type="pic" sz="quarter" idx="10"/>
          </p:nvPr>
        </p:nvSpPr>
        <p:spPr>
          <a:xfrm>
            <a:off x="1097947" y="1246268"/>
            <a:ext cx="3599118" cy="4085323"/>
          </a:xfrm>
          <a:prstGeom prst="ellipse">
            <a:avLst/>
          </a:prstGeom>
          <a:pattFill prst="pct5">
            <a:fgClr>
              <a:schemeClr val="accent1"/>
            </a:fgClr>
            <a:bgClr>
              <a:schemeClr val="bg1"/>
            </a:bgClr>
          </a:pattFill>
          <a:ln w="76200">
            <a:solidFill>
              <a:schemeClr val="accent1"/>
            </a:solidFill>
          </a:ln>
          <a:effectLst>
            <a:outerShdw blurRad="63500" sx="102000" sy="102000" algn="ctr" rotWithShape="0">
              <a:prstClr val="black">
                <a:alpha val="40000"/>
              </a:prstClr>
            </a:outerShdw>
          </a:effectLst>
        </p:spPr>
        <p:txBody>
          <a:bodyPr/>
          <a:lstStyle/>
          <a:p>
            <a:endParaRPr lang="en-ID"/>
          </a:p>
        </p:txBody>
      </p:sp>
      <p:sp>
        <p:nvSpPr>
          <p:cNvPr id="11" name="Right Triangle 10">
            <a:extLst>
              <a:ext uri="{FF2B5EF4-FFF2-40B4-BE49-F238E27FC236}">
                <a16:creationId xmlns="" xmlns:a16="http://schemas.microsoft.com/office/drawing/2014/main" id="{AA4FFD16-0D91-47DD-AE38-74C17CFE0F84}"/>
              </a:ext>
            </a:extLst>
          </p:cNvPr>
          <p:cNvSpPr/>
          <p:nvPr userDrawn="1"/>
        </p:nvSpPr>
        <p:spPr>
          <a:xfrm rot="16200000">
            <a:off x="10767055" y="6469691"/>
            <a:ext cx="1191019" cy="1049274"/>
          </a:xfrm>
          <a:prstGeom prst="rtTriangle">
            <a:avLst/>
          </a:prstGeom>
          <a:solidFill>
            <a:srgbClr val="222324"/>
          </a:solidFill>
          <a:ln>
            <a:noFill/>
          </a:ln>
        </p:spPr>
        <p:style>
          <a:lnRef idx="2">
            <a:schemeClr val="accent1">
              <a:shade val="50000"/>
            </a:schemeClr>
          </a:lnRef>
          <a:fillRef idx="1">
            <a:schemeClr val="accent1"/>
          </a:fillRef>
          <a:effectRef idx="0">
            <a:schemeClr val="accent1"/>
          </a:effectRef>
          <a:fontRef idx="minor">
            <a:schemeClr val="lt1"/>
          </a:fontRef>
        </p:style>
        <p:txBody>
          <a:bodyPr lIns="91123" tIns="45561" rIns="91123" bIns="45561" rtlCol="0" anchor="ctr"/>
          <a:lstStyle/>
          <a:p>
            <a:pPr algn="ctr" defTabSz="911250"/>
            <a:endParaRPr lang="en-ID" sz="1800">
              <a:solidFill>
                <a:prstClr val="white"/>
              </a:solidFill>
            </a:endParaRPr>
          </a:p>
        </p:txBody>
      </p:sp>
      <p:pic>
        <p:nvPicPr>
          <p:cNvPr id="19" name="Picture 18">
            <a:extLst>
              <a:ext uri="{FF2B5EF4-FFF2-40B4-BE49-F238E27FC236}">
                <a16:creationId xmlns="" xmlns:a16="http://schemas.microsoft.com/office/drawing/2014/main" id="{D77E5A9A-BD27-9D4E-A83D-65464124F9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00613" y="303409"/>
            <a:ext cx="794049" cy="394533"/>
          </a:xfrm>
          <a:prstGeom prst="rect">
            <a:avLst/>
          </a:prstGeom>
        </p:spPr>
      </p:pic>
      <p:pic>
        <p:nvPicPr>
          <p:cNvPr id="20" name="Picture 19">
            <a:extLst>
              <a:ext uri="{FF2B5EF4-FFF2-40B4-BE49-F238E27FC236}">
                <a16:creationId xmlns="" xmlns:a16="http://schemas.microsoft.com/office/drawing/2014/main" id="{84575FE3-F74F-C44D-81E1-7DDAAEA2E8C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22170" y="123981"/>
            <a:ext cx="1398033" cy="603643"/>
          </a:xfrm>
          <a:prstGeom prst="rect">
            <a:avLst/>
          </a:prstGeom>
        </p:spPr>
      </p:pic>
      <p:pic>
        <p:nvPicPr>
          <p:cNvPr id="24" name="Picture 23">
            <a:extLst>
              <a:ext uri="{FF2B5EF4-FFF2-40B4-BE49-F238E27FC236}">
                <a16:creationId xmlns="" xmlns:a16="http://schemas.microsoft.com/office/drawing/2014/main" id="{823B4AEA-5B8D-9042-9590-E7C851484D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5159" y="208798"/>
            <a:ext cx="1349889" cy="777882"/>
          </a:xfrm>
          <a:prstGeom prst="rect">
            <a:avLst/>
          </a:prstGeom>
        </p:spPr>
      </p:pic>
    </p:spTree>
    <p:extLst>
      <p:ext uri="{BB962C8B-B14F-4D97-AF65-F5344CB8AC3E}">
        <p14:creationId xmlns:p14="http://schemas.microsoft.com/office/powerpoint/2010/main" val="355428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 xmlns:a16="http://schemas.microsoft.com/office/drawing/2014/main" id="{4F17CBFB-C07E-4FF3-B4BC-2909680B2A47}"/>
              </a:ext>
            </a:extLst>
          </p:cNvPr>
          <p:cNvSpPr>
            <a:spLocks noGrp="1"/>
          </p:cNvSpPr>
          <p:nvPr>
            <p:ph type="pic" sz="quarter" idx="11"/>
          </p:nvPr>
        </p:nvSpPr>
        <p:spPr>
          <a:xfrm>
            <a:off x="0" y="0"/>
            <a:ext cx="9717167" cy="7604296"/>
          </a:xfrm>
          <a:custGeom>
            <a:avLst/>
            <a:gdLst>
              <a:gd name="connsiteX0" fmla="*/ 4741817 w 9966325"/>
              <a:gd name="connsiteY0" fmla="*/ 0 h 6871064"/>
              <a:gd name="connsiteX1" fmla="*/ 9966325 w 9966325"/>
              <a:gd name="connsiteY1" fmla="*/ 6871063 h 6871064"/>
              <a:gd name="connsiteX2" fmla="*/ 888274 w 9966325"/>
              <a:gd name="connsiteY2" fmla="*/ 6871064 h 6871064"/>
              <a:gd name="connsiteX3" fmla="*/ 0 w 9966325"/>
              <a:gd name="connsiteY3" fmla="*/ 5830515 h 6871064"/>
              <a:gd name="connsiteX4" fmla="*/ 0 w 9966325"/>
              <a:gd name="connsiteY4" fmla="*/ 13063 h 6871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6325" h="6871064">
                <a:moveTo>
                  <a:pt x="4741817" y="0"/>
                </a:moveTo>
                <a:lnTo>
                  <a:pt x="9966325" y="6871063"/>
                </a:lnTo>
                <a:lnTo>
                  <a:pt x="888274" y="6871064"/>
                </a:lnTo>
                <a:lnTo>
                  <a:pt x="0" y="5830515"/>
                </a:lnTo>
                <a:lnTo>
                  <a:pt x="0" y="13063"/>
                </a:lnTo>
                <a:close/>
              </a:path>
            </a:pathLst>
          </a:custGeom>
          <a:pattFill prst="pct5">
            <a:fgClr>
              <a:schemeClr val="accent3"/>
            </a:fgClr>
            <a:bgClr>
              <a:schemeClr val="bg1"/>
            </a:bgClr>
          </a:pattFill>
        </p:spPr>
        <p:txBody>
          <a:bodyPr wrap="square">
            <a:noAutofit/>
          </a:bodyPr>
          <a:lstStyle/>
          <a:p>
            <a:endParaRPr lang="en-ID" dirty="0"/>
          </a:p>
        </p:txBody>
      </p:sp>
      <p:sp>
        <p:nvSpPr>
          <p:cNvPr id="7" name="Right Triangle 6">
            <a:extLst>
              <a:ext uri="{FF2B5EF4-FFF2-40B4-BE49-F238E27FC236}">
                <a16:creationId xmlns="" xmlns:a16="http://schemas.microsoft.com/office/drawing/2014/main" id="{FEC75E50-141F-4DF1-8A74-2554D2838F44}"/>
              </a:ext>
            </a:extLst>
          </p:cNvPr>
          <p:cNvSpPr/>
          <p:nvPr userDrawn="1"/>
        </p:nvSpPr>
        <p:spPr>
          <a:xfrm rot="10800000">
            <a:off x="11251881" y="-34893"/>
            <a:ext cx="666093" cy="767708"/>
          </a:xfrm>
          <a:prstGeom prst="rtTriangle">
            <a:avLst/>
          </a:prstGeom>
          <a:solidFill>
            <a:srgbClr val="B42B2D"/>
          </a:solidFill>
          <a:ln>
            <a:noFill/>
          </a:ln>
        </p:spPr>
        <p:style>
          <a:lnRef idx="2">
            <a:schemeClr val="accent1">
              <a:shade val="50000"/>
            </a:schemeClr>
          </a:lnRef>
          <a:fillRef idx="1">
            <a:schemeClr val="accent1"/>
          </a:fillRef>
          <a:effectRef idx="0">
            <a:schemeClr val="accent1"/>
          </a:effectRef>
          <a:fontRef idx="minor">
            <a:schemeClr val="lt1"/>
          </a:fontRef>
        </p:style>
        <p:txBody>
          <a:bodyPr lIns="91123" tIns="45561" rIns="91123" bIns="45561" rtlCol="0" anchor="ctr"/>
          <a:lstStyle/>
          <a:p>
            <a:pPr algn="ctr" defTabSz="911250"/>
            <a:endParaRPr lang="en-ID" sz="1800">
              <a:solidFill>
                <a:prstClr val="white"/>
              </a:solidFill>
            </a:endParaRPr>
          </a:p>
        </p:txBody>
      </p:sp>
      <p:pic>
        <p:nvPicPr>
          <p:cNvPr id="8" name="Picture 7">
            <a:extLst>
              <a:ext uri="{FF2B5EF4-FFF2-40B4-BE49-F238E27FC236}">
                <a16:creationId xmlns="" xmlns:a16="http://schemas.microsoft.com/office/drawing/2014/main" id="{E4CBD707-CBB3-B646-8B9F-AE5A7878A5D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00613" y="303409"/>
            <a:ext cx="794049" cy="394533"/>
          </a:xfrm>
          <a:prstGeom prst="rect">
            <a:avLst/>
          </a:prstGeom>
        </p:spPr>
      </p:pic>
      <p:pic>
        <p:nvPicPr>
          <p:cNvPr id="9" name="Picture 8">
            <a:extLst>
              <a:ext uri="{FF2B5EF4-FFF2-40B4-BE49-F238E27FC236}">
                <a16:creationId xmlns="" xmlns:a16="http://schemas.microsoft.com/office/drawing/2014/main" id="{5240DC88-DD41-8042-AE13-6F87BE6BBD5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22170" y="123981"/>
            <a:ext cx="1398033" cy="603643"/>
          </a:xfrm>
          <a:prstGeom prst="rect">
            <a:avLst/>
          </a:prstGeom>
        </p:spPr>
      </p:pic>
    </p:spTree>
    <p:extLst>
      <p:ext uri="{BB962C8B-B14F-4D97-AF65-F5344CB8AC3E}">
        <p14:creationId xmlns:p14="http://schemas.microsoft.com/office/powerpoint/2010/main" val="3401902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2652F1E1-8AF2-45B8-A982-F889DC22712A}"/>
              </a:ext>
            </a:extLst>
          </p:cNvPr>
          <p:cNvSpPr>
            <a:spLocks noGrp="1"/>
          </p:cNvSpPr>
          <p:nvPr>
            <p:ph type="pic" sz="quarter" idx="11"/>
          </p:nvPr>
        </p:nvSpPr>
        <p:spPr>
          <a:xfrm>
            <a:off x="0" y="0"/>
            <a:ext cx="9806940" cy="7589838"/>
          </a:xfrm>
          <a:custGeom>
            <a:avLst/>
            <a:gdLst>
              <a:gd name="connsiteX0" fmla="*/ 957031 w 10058400"/>
              <a:gd name="connsiteY0" fmla="*/ 0 h 6858000"/>
              <a:gd name="connsiteX1" fmla="*/ 10058400 w 10058400"/>
              <a:gd name="connsiteY1" fmla="*/ 0 h 6858000"/>
              <a:gd name="connsiteX2" fmla="*/ 10058400 w 10058400"/>
              <a:gd name="connsiteY2" fmla="*/ 17930 h 6858000"/>
              <a:gd name="connsiteX3" fmla="*/ 3218330 w 10058400"/>
              <a:gd name="connsiteY3" fmla="*/ 6858000 h 6858000"/>
              <a:gd name="connsiteX4" fmla="*/ 0 w 10058400"/>
              <a:gd name="connsiteY4" fmla="*/ 6858000 h 6858000"/>
              <a:gd name="connsiteX5" fmla="*/ 0 w 10058400"/>
              <a:gd name="connsiteY5" fmla="*/ 9570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400" h="6858000">
                <a:moveTo>
                  <a:pt x="957031" y="0"/>
                </a:moveTo>
                <a:lnTo>
                  <a:pt x="10058400" y="0"/>
                </a:lnTo>
                <a:lnTo>
                  <a:pt x="10058400" y="17930"/>
                </a:lnTo>
                <a:lnTo>
                  <a:pt x="3218330" y="6858000"/>
                </a:lnTo>
                <a:lnTo>
                  <a:pt x="0" y="6858000"/>
                </a:lnTo>
                <a:lnTo>
                  <a:pt x="0" y="957031"/>
                </a:lnTo>
                <a:close/>
              </a:path>
            </a:pathLst>
          </a:custGeom>
          <a:pattFill prst="pct5">
            <a:fgClr>
              <a:schemeClr val="accent1"/>
            </a:fgClr>
            <a:bgClr>
              <a:schemeClr val="bg1"/>
            </a:bgClr>
          </a:pattFill>
        </p:spPr>
        <p:txBody>
          <a:bodyPr wrap="square">
            <a:noAutofit/>
          </a:bodyPr>
          <a:lstStyle/>
          <a:p>
            <a:endParaRPr lang="en-ID"/>
          </a:p>
        </p:txBody>
      </p:sp>
      <p:pic>
        <p:nvPicPr>
          <p:cNvPr id="5" name="Picture 4">
            <a:extLst>
              <a:ext uri="{FF2B5EF4-FFF2-40B4-BE49-F238E27FC236}">
                <a16:creationId xmlns="" xmlns:a16="http://schemas.microsoft.com/office/drawing/2014/main" id="{A783C3BC-40C9-F64C-9C54-C71DCBD1390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00613" y="303409"/>
            <a:ext cx="794049" cy="394533"/>
          </a:xfrm>
          <a:prstGeom prst="rect">
            <a:avLst/>
          </a:prstGeom>
        </p:spPr>
      </p:pic>
      <p:pic>
        <p:nvPicPr>
          <p:cNvPr id="6" name="Picture 5">
            <a:extLst>
              <a:ext uri="{FF2B5EF4-FFF2-40B4-BE49-F238E27FC236}">
                <a16:creationId xmlns="" xmlns:a16="http://schemas.microsoft.com/office/drawing/2014/main" id="{C249A74D-E3D9-0A47-AA06-9B64BC9EB4A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22170" y="123981"/>
            <a:ext cx="1398033" cy="603643"/>
          </a:xfrm>
          <a:prstGeom prst="rect">
            <a:avLst/>
          </a:prstGeom>
        </p:spPr>
      </p:pic>
    </p:spTree>
    <p:extLst>
      <p:ext uri="{BB962C8B-B14F-4D97-AF65-F5344CB8AC3E}">
        <p14:creationId xmlns:p14="http://schemas.microsoft.com/office/powerpoint/2010/main" val="1234733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7" name="Freeform: Shape 16">
            <a:extLst>
              <a:ext uri="{FF2B5EF4-FFF2-40B4-BE49-F238E27FC236}">
                <a16:creationId xmlns="" xmlns:a16="http://schemas.microsoft.com/office/drawing/2014/main" id="{91BE0C4F-BFF0-4A84-8F5B-FB34A5C7D703}"/>
              </a:ext>
            </a:extLst>
          </p:cNvPr>
          <p:cNvSpPr/>
          <p:nvPr userDrawn="1"/>
        </p:nvSpPr>
        <p:spPr>
          <a:xfrm rot="18900000">
            <a:off x="6350172" y="-842695"/>
            <a:ext cx="576072" cy="4175650"/>
          </a:xfrm>
          <a:custGeom>
            <a:avLst/>
            <a:gdLst>
              <a:gd name="connsiteX0" fmla="*/ 590843 w 590843"/>
              <a:gd name="connsiteY0" fmla="*/ 590842 h 3773020"/>
              <a:gd name="connsiteX1" fmla="*/ 590843 w 590843"/>
              <a:gd name="connsiteY1" fmla="*/ 3182177 h 3773020"/>
              <a:gd name="connsiteX2" fmla="*/ 0 w 590843"/>
              <a:gd name="connsiteY2" fmla="*/ 3773020 h 3773020"/>
              <a:gd name="connsiteX3" fmla="*/ 0 w 590843"/>
              <a:gd name="connsiteY3" fmla="*/ 0 h 3773020"/>
            </a:gdLst>
            <a:ahLst/>
            <a:cxnLst>
              <a:cxn ang="0">
                <a:pos x="connsiteX0" y="connsiteY0"/>
              </a:cxn>
              <a:cxn ang="0">
                <a:pos x="connsiteX1" y="connsiteY1"/>
              </a:cxn>
              <a:cxn ang="0">
                <a:pos x="connsiteX2" y="connsiteY2"/>
              </a:cxn>
              <a:cxn ang="0">
                <a:pos x="connsiteX3" y="connsiteY3"/>
              </a:cxn>
            </a:cxnLst>
            <a:rect l="l" t="t" r="r" b="b"/>
            <a:pathLst>
              <a:path w="590843" h="3773020">
                <a:moveTo>
                  <a:pt x="590843" y="590842"/>
                </a:moveTo>
                <a:lnTo>
                  <a:pt x="590843" y="3182177"/>
                </a:lnTo>
                <a:lnTo>
                  <a:pt x="0" y="3773020"/>
                </a:lnTo>
                <a:lnTo>
                  <a:pt x="0" y="0"/>
                </a:lnTo>
                <a:close/>
              </a:path>
            </a:pathLst>
          </a:custGeom>
          <a:solidFill>
            <a:srgbClr val="9621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123" tIns="45561" rIns="91123" bIns="45561" rtlCol="0" anchor="ctr">
            <a:noAutofit/>
          </a:bodyPr>
          <a:lstStyle/>
          <a:p>
            <a:pPr algn="ctr" defTabSz="911250"/>
            <a:endParaRPr lang="en-ID" sz="1800">
              <a:solidFill>
                <a:prstClr val="white"/>
              </a:solidFill>
            </a:endParaRPr>
          </a:p>
        </p:txBody>
      </p:sp>
      <p:sp>
        <p:nvSpPr>
          <p:cNvPr id="12" name="Picture Placeholder 11">
            <a:extLst>
              <a:ext uri="{FF2B5EF4-FFF2-40B4-BE49-F238E27FC236}">
                <a16:creationId xmlns="" xmlns:a16="http://schemas.microsoft.com/office/drawing/2014/main" id="{F1D0D2DD-0AA4-4F52-B655-B73AFA6B09B0}"/>
              </a:ext>
            </a:extLst>
          </p:cNvPr>
          <p:cNvSpPr>
            <a:spLocks noGrp="1"/>
          </p:cNvSpPr>
          <p:nvPr>
            <p:ph type="pic" sz="quarter" idx="10"/>
          </p:nvPr>
        </p:nvSpPr>
        <p:spPr>
          <a:xfrm>
            <a:off x="0" y="0"/>
            <a:ext cx="11887200" cy="7589838"/>
          </a:xfrm>
          <a:custGeom>
            <a:avLst/>
            <a:gdLst>
              <a:gd name="connsiteX0" fmla="*/ 0 w 12192000"/>
              <a:gd name="connsiteY0" fmla="*/ 0 h 6858000"/>
              <a:gd name="connsiteX1" fmla="*/ 5334000 w 12192000"/>
              <a:gd name="connsiteY1" fmla="*/ 0 h 6858000"/>
              <a:gd name="connsiteX2" fmla="*/ 12192000 w 12192000"/>
              <a:gd name="connsiteY2" fmla="*/ 6858000 h 6858000"/>
              <a:gd name="connsiteX3" fmla="*/ 685800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5334000" y="0"/>
                </a:lnTo>
                <a:lnTo>
                  <a:pt x="12192000" y="6858000"/>
                </a:lnTo>
                <a:lnTo>
                  <a:pt x="6858000" y="6858000"/>
                </a:lnTo>
                <a:close/>
              </a:path>
            </a:pathLst>
          </a:custGeom>
          <a:pattFill prst="pct5">
            <a:fgClr>
              <a:schemeClr val="accent1"/>
            </a:fgClr>
            <a:bgClr>
              <a:schemeClr val="bg1"/>
            </a:bgClr>
          </a:pattFill>
        </p:spPr>
        <p:txBody>
          <a:bodyPr wrap="square">
            <a:noAutofit/>
          </a:bodyPr>
          <a:lstStyle/>
          <a:p>
            <a:endParaRPr lang="en-ID"/>
          </a:p>
        </p:txBody>
      </p:sp>
      <p:sp>
        <p:nvSpPr>
          <p:cNvPr id="9" name="Right Triangle 8">
            <a:extLst>
              <a:ext uri="{FF2B5EF4-FFF2-40B4-BE49-F238E27FC236}">
                <a16:creationId xmlns="" xmlns:a16="http://schemas.microsoft.com/office/drawing/2014/main" id="{CC347D6B-C1AB-427E-839C-F5720FA1ED6B}"/>
              </a:ext>
            </a:extLst>
          </p:cNvPr>
          <p:cNvSpPr/>
          <p:nvPr userDrawn="1"/>
        </p:nvSpPr>
        <p:spPr>
          <a:xfrm>
            <a:off x="0" y="0"/>
            <a:ext cx="6686550" cy="7589838"/>
          </a:xfrm>
          <a:prstGeom prst="rtTriangle">
            <a:avLst/>
          </a:prstGeom>
          <a:solidFill>
            <a:srgbClr val="B42B2D"/>
          </a:solidFill>
          <a:ln>
            <a:noFill/>
          </a:ln>
        </p:spPr>
        <p:style>
          <a:lnRef idx="2">
            <a:schemeClr val="accent1">
              <a:shade val="50000"/>
            </a:schemeClr>
          </a:lnRef>
          <a:fillRef idx="1">
            <a:schemeClr val="accent1"/>
          </a:fillRef>
          <a:effectRef idx="0">
            <a:schemeClr val="accent1"/>
          </a:effectRef>
          <a:fontRef idx="minor">
            <a:schemeClr val="lt1"/>
          </a:fontRef>
        </p:style>
        <p:txBody>
          <a:bodyPr lIns="91123" tIns="45561" rIns="91123" bIns="45561" rtlCol="0" anchor="ctr"/>
          <a:lstStyle/>
          <a:p>
            <a:pPr algn="ctr" defTabSz="911250"/>
            <a:endParaRPr lang="en-ID" sz="1800">
              <a:solidFill>
                <a:prstClr val="white"/>
              </a:solidFill>
            </a:endParaRPr>
          </a:p>
        </p:txBody>
      </p:sp>
      <p:pic>
        <p:nvPicPr>
          <p:cNvPr id="8" name="Picture 7">
            <a:extLst>
              <a:ext uri="{FF2B5EF4-FFF2-40B4-BE49-F238E27FC236}">
                <a16:creationId xmlns="" xmlns:a16="http://schemas.microsoft.com/office/drawing/2014/main" id="{23760759-A1E9-7E49-A5CB-93AE432FA8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00613" y="303409"/>
            <a:ext cx="794049" cy="394533"/>
          </a:xfrm>
          <a:prstGeom prst="rect">
            <a:avLst/>
          </a:prstGeom>
        </p:spPr>
      </p:pic>
      <p:pic>
        <p:nvPicPr>
          <p:cNvPr id="10" name="Picture 9">
            <a:extLst>
              <a:ext uri="{FF2B5EF4-FFF2-40B4-BE49-F238E27FC236}">
                <a16:creationId xmlns="" xmlns:a16="http://schemas.microsoft.com/office/drawing/2014/main" id="{8E9454AE-234F-C44E-9D28-1D159F8A679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22170" y="123981"/>
            <a:ext cx="1398033" cy="603643"/>
          </a:xfrm>
          <a:prstGeom prst="rect">
            <a:avLst/>
          </a:prstGeom>
        </p:spPr>
      </p:pic>
    </p:spTree>
    <p:extLst>
      <p:ext uri="{BB962C8B-B14F-4D97-AF65-F5344CB8AC3E}">
        <p14:creationId xmlns:p14="http://schemas.microsoft.com/office/powerpoint/2010/main" val="1138901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3657" y="865576"/>
            <a:ext cx="10719891" cy="676004"/>
          </a:xfrm>
        </p:spPr>
        <p:txBody>
          <a:bodyPr>
            <a:normAutofit/>
          </a:bodyPr>
          <a:lstStyle>
            <a:lvl1pPr algn="r">
              <a:defRPr sz="4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83657" y="1766911"/>
            <a:ext cx="10719891" cy="5408020"/>
          </a:xfrm>
        </p:spPr>
        <p:txBody>
          <a:bodyPr/>
          <a:lstStyle>
            <a:lvl1pPr algn="l">
              <a:defRPr sz="3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5" name="Freeform: Shape 14">
            <a:extLst>
              <a:ext uri="{FF2B5EF4-FFF2-40B4-BE49-F238E27FC236}">
                <a16:creationId xmlns="" xmlns:a16="http://schemas.microsoft.com/office/drawing/2014/main" id="{7750D9F1-64C5-4EEC-9335-267E44FE785C}"/>
              </a:ext>
            </a:extLst>
          </p:cNvPr>
          <p:cNvSpPr/>
          <p:nvPr userDrawn="1"/>
        </p:nvSpPr>
        <p:spPr>
          <a:xfrm rot="18900000">
            <a:off x="2875381" y="-842314"/>
            <a:ext cx="576072" cy="4175650"/>
          </a:xfrm>
          <a:custGeom>
            <a:avLst/>
            <a:gdLst>
              <a:gd name="connsiteX0" fmla="*/ 590843 w 590843"/>
              <a:gd name="connsiteY0" fmla="*/ 590842 h 3773020"/>
              <a:gd name="connsiteX1" fmla="*/ 590843 w 590843"/>
              <a:gd name="connsiteY1" fmla="*/ 3182177 h 3773020"/>
              <a:gd name="connsiteX2" fmla="*/ 0 w 590843"/>
              <a:gd name="connsiteY2" fmla="*/ 3773020 h 3773020"/>
              <a:gd name="connsiteX3" fmla="*/ 0 w 590843"/>
              <a:gd name="connsiteY3" fmla="*/ 0 h 3773020"/>
            </a:gdLst>
            <a:ahLst/>
            <a:cxnLst>
              <a:cxn ang="0">
                <a:pos x="connsiteX0" y="connsiteY0"/>
              </a:cxn>
              <a:cxn ang="0">
                <a:pos x="connsiteX1" y="connsiteY1"/>
              </a:cxn>
              <a:cxn ang="0">
                <a:pos x="connsiteX2" y="connsiteY2"/>
              </a:cxn>
              <a:cxn ang="0">
                <a:pos x="connsiteX3" y="connsiteY3"/>
              </a:cxn>
            </a:cxnLst>
            <a:rect l="l" t="t" r="r" b="b"/>
            <a:pathLst>
              <a:path w="590843" h="3773020">
                <a:moveTo>
                  <a:pt x="590843" y="590842"/>
                </a:moveTo>
                <a:lnTo>
                  <a:pt x="590843" y="3182177"/>
                </a:lnTo>
                <a:lnTo>
                  <a:pt x="0" y="3773020"/>
                </a:lnTo>
                <a:lnTo>
                  <a:pt x="0" y="0"/>
                </a:lnTo>
                <a:close/>
              </a:path>
            </a:pathLst>
          </a:custGeom>
          <a:solidFill>
            <a:srgbClr val="9621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123" tIns="45561" rIns="91123" bIns="45561" rtlCol="0" anchor="ctr">
            <a:noAutofit/>
          </a:bodyPr>
          <a:lstStyle/>
          <a:p>
            <a:pPr algn="ctr" defTabSz="911250"/>
            <a:endParaRPr lang="en-ID" sz="1800">
              <a:solidFill>
                <a:prstClr val="white"/>
              </a:solidFill>
            </a:endParaRPr>
          </a:p>
        </p:txBody>
      </p:sp>
      <p:sp>
        <p:nvSpPr>
          <p:cNvPr id="13" name="Picture Placeholder 12">
            <a:extLst>
              <a:ext uri="{FF2B5EF4-FFF2-40B4-BE49-F238E27FC236}">
                <a16:creationId xmlns="" xmlns:a16="http://schemas.microsoft.com/office/drawing/2014/main" id="{AAD6ADF9-B4A8-4D75-8DA3-B653A6C0C96E}"/>
              </a:ext>
            </a:extLst>
          </p:cNvPr>
          <p:cNvSpPr>
            <a:spLocks noGrp="1"/>
          </p:cNvSpPr>
          <p:nvPr>
            <p:ph type="pic" sz="quarter" idx="10"/>
          </p:nvPr>
        </p:nvSpPr>
        <p:spPr>
          <a:xfrm>
            <a:off x="4" y="1"/>
            <a:ext cx="5931182" cy="7609380"/>
          </a:xfrm>
          <a:custGeom>
            <a:avLst/>
            <a:gdLst>
              <a:gd name="connsiteX0" fmla="*/ 0 w 6083265"/>
              <a:gd name="connsiteY0" fmla="*/ 0 h 6875658"/>
              <a:gd name="connsiteX1" fmla="*/ 1708832 w 6083265"/>
              <a:gd name="connsiteY1" fmla="*/ 0 h 6875658"/>
              <a:gd name="connsiteX2" fmla="*/ 6083265 w 6083265"/>
              <a:gd name="connsiteY2" fmla="*/ 4374433 h 6875658"/>
              <a:gd name="connsiteX3" fmla="*/ 6083257 w 6083265"/>
              <a:gd name="connsiteY3" fmla="*/ 4376975 h 6875658"/>
              <a:gd name="connsiteX4" fmla="*/ 3584574 w 6083265"/>
              <a:gd name="connsiteY4" fmla="*/ 6875658 h 6875658"/>
              <a:gd name="connsiteX5" fmla="*/ 0 w 6083265"/>
              <a:gd name="connsiteY5" fmla="*/ 6858000 h 687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3265" h="6875658">
                <a:moveTo>
                  <a:pt x="0" y="0"/>
                </a:moveTo>
                <a:lnTo>
                  <a:pt x="1708832" y="0"/>
                </a:lnTo>
                <a:lnTo>
                  <a:pt x="6083265" y="4374433"/>
                </a:lnTo>
                <a:lnTo>
                  <a:pt x="6083257" y="4376975"/>
                </a:lnTo>
                <a:lnTo>
                  <a:pt x="3584574" y="6875658"/>
                </a:lnTo>
                <a:lnTo>
                  <a:pt x="0" y="6858000"/>
                </a:lnTo>
                <a:close/>
              </a:path>
            </a:pathLst>
          </a:custGeom>
          <a:pattFill prst="pct5">
            <a:fgClr>
              <a:schemeClr val="accent1"/>
            </a:fgClr>
            <a:bgClr>
              <a:schemeClr val="bg1"/>
            </a:bgClr>
          </a:pattFill>
        </p:spPr>
        <p:txBody>
          <a:bodyPr wrap="square">
            <a:noAutofit/>
          </a:bodyPr>
          <a:lstStyle/>
          <a:p>
            <a:endParaRPr lang="en-ID"/>
          </a:p>
        </p:txBody>
      </p:sp>
      <p:sp>
        <p:nvSpPr>
          <p:cNvPr id="6" name="Right Triangle 5">
            <a:extLst>
              <a:ext uri="{FF2B5EF4-FFF2-40B4-BE49-F238E27FC236}">
                <a16:creationId xmlns="" xmlns:a16="http://schemas.microsoft.com/office/drawing/2014/main" id="{131E1523-4A98-6E43-910A-3D3B7ECA4249}"/>
              </a:ext>
            </a:extLst>
          </p:cNvPr>
          <p:cNvSpPr/>
          <p:nvPr userDrawn="1"/>
        </p:nvSpPr>
        <p:spPr>
          <a:xfrm rot="16200000">
            <a:off x="10767055" y="6469691"/>
            <a:ext cx="1191019" cy="1049274"/>
          </a:xfrm>
          <a:prstGeom prst="rtTriangle">
            <a:avLst/>
          </a:prstGeom>
          <a:solidFill>
            <a:srgbClr val="222324"/>
          </a:solidFill>
          <a:ln>
            <a:noFill/>
          </a:ln>
        </p:spPr>
        <p:style>
          <a:lnRef idx="2">
            <a:schemeClr val="accent1">
              <a:shade val="50000"/>
            </a:schemeClr>
          </a:lnRef>
          <a:fillRef idx="1">
            <a:schemeClr val="accent1"/>
          </a:fillRef>
          <a:effectRef idx="0">
            <a:schemeClr val="accent1"/>
          </a:effectRef>
          <a:fontRef idx="minor">
            <a:schemeClr val="lt1"/>
          </a:fontRef>
        </p:style>
        <p:txBody>
          <a:bodyPr lIns="91123" tIns="45561" rIns="91123" bIns="45561" rtlCol="0" anchor="ctr"/>
          <a:lstStyle/>
          <a:p>
            <a:pPr algn="ctr" defTabSz="911250"/>
            <a:endParaRPr lang="en-ID" sz="1800">
              <a:solidFill>
                <a:prstClr val="white"/>
              </a:solidFill>
            </a:endParaRPr>
          </a:p>
        </p:txBody>
      </p:sp>
      <p:pic>
        <p:nvPicPr>
          <p:cNvPr id="7" name="Picture 6">
            <a:extLst>
              <a:ext uri="{FF2B5EF4-FFF2-40B4-BE49-F238E27FC236}">
                <a16:creationId xmlns="" xmlns:a16="http://schemas.microsoft.com/office/drawing/2014/main" id="{11987C4E-40B4-E840-938A-4628382FA5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00613" y="303409"/>
            <a:ext cx="794049" cy="394533"/>
          </a:xfrm>
          <a:prstGeom prst="rect">
            <a:avLst/>
          </a:prstGeom>
        </p:spPr>
      </p:pic>
      <p:pic>
        <p:nvPicPr>
          <p:cNvPr id="8" name="Picture 7">
            <a:extLst>
              <a:ext uri="{FF2B5EF4-FFF2-40B4-BE49-F238E27FC236}">
                <a16:creationId xmlns="" xmlns:a16="http://schemas.microsoft.com/office/drawing/2014/main" id="{10438F8F-F95D-B743-9CFD-74B11317A6B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22170" y="123981"/>
            <a:ext cx="1398033" cy="603643"/>
          </a:xfrm>
          <a:prstGeom prst="rect">
            <a:avLst/>
          </a:prstGeom>
        </p:spPr>
      </p:pic>
    </p:spTree>
    <p:extLst>
      <p:ext uri="{BB962C8B-B14F-4D97-AF65-F5344CB8AC3E}">
        <p14:creationId xmlns:p14="http://schemas.microsoft.com/office/powerpoint/2010/main" val="568538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8" name="Freeform: Shape 17">
            <a:extLst>
              <a:ext uri="{FF2B5EF4-FFF2-40B4-BE49-F238E27FC236}">
                <a16:creationId xmlns="" xmlns:a16="http://schemas.microsoft.com/office/drawing/2014/main" id="{2D85F789-0DC9-4BE4-B14E-43E792019020}"/>
              </a:ext>
            </a:extLst>
          </p:cNvPr>
          <p:cNvSpPr/>
          <p:nvPr userDrawn="1"/>
        </p:nvSpPr>
        <p:spPr>
          <a:xfrm rot="13500000">
            <a:off x="2496044" y="4687513"/>
            <a:ext cx="653893" cy="3476600"/>
          </a:xfrm>
          <a:custGeom>
            <a:avLst/>
            <a:gdLst>
              <a:gd name="connsiteX0" fmla="*/ 590843 w 590843"/>
              <a:gd name="connsiteY0" fmla="*/ 3565745 h 3565745"/>
              <a:gd name="connsiteX1" fmla="*/ 0 w 590843"/>
              <a:gd name="connsiteY1" fmla="*/ 2974902 h 3565745"/>
              <a:gd name="connsiteX2" fmla="*/ 0 w 590843"/>
              <a:gd name="connsiteY2" fmla="*/ 590843 h 3565745"/>
              <a:gd name="connsiteX3" fmla="*/ 590843 w 590843"/>
              <a:gd name="connsiteY3" fmla="*/ 0 h 3565745"/>
            </a:gdLst>
            <a:ahLst/>
            <a:cxnLst>
              <a:cxn ang="0">
                <a:pos x="connsiteX0" y="connsiteY0"/>
              </a:cxn>
              <a:cxn ang="0">
                <a:pos x="connsiteX1" y="connsiteY1"/>
              </a:cxn>
              <a:cxn ang="0">
                <a:pos x="connsiteX2" y="connsiteY2"/>
              </a:cxn>
              <a:cxn ang="0">
                <a:pos x="connsiteX3" y="connsiteY3"/>
              </a:cxn>
            </a:cxnLst>
            <a:rect l="l" t="t" r="r" b="b"/>
            <a:pathLst>
              <a:path w="590843" h="3565745">
                <a:moveTo>
                  <a:pt x="590843" y="3565745"/>
                </a:moveTo>
                <a:lnTo>
                  <a:pt x="0" y="2974902"/>
                </a:lnTo>
                <a:lnTo>
                  <a:pt x="0" y="590843"/>
                </a:lnTo>
                <a:lnTo>
                  <a:pt x="590843" y="0"/>
                </a:lnTo>
                <a:close/>
              </a:path>
            </a:pathLst>
          </a:custGeom>
          <a:solidFill>
            <a:srgbClr val="9621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123" tIns="45561" rIns="91123" bIns="45561" rtlCol="0" anchor="ctr">
            <a:noAutofit/>
          </a:bodyPr>
          <a:lstStyle/>
          <a:p>
            <a:pPr algn="ctr" defTabSz="911250"/>
            <a:endParaRPr lang="en-ID" sz="1800">
              <a:solidFill>
                <a:prstClr val="white"/>
              </a:solidFill>
            </a:endParaRPr>
          </a:p>
        </p:txBody>
      </p:sp>
      <p:sp>
        <p:nvSpPr>
          <p:cNvPr id="13" name="Picture Placeholder 12">
            <a:extLst>
              <a:ext uri="{FF2B5EF4-FFF2-40B4-BE49-F238E27FC236}">
                <a16:creationId xmlns="" xmlns:a16="http://schemas.microsoft.com/office/drawing/2014/main" id="{F96B614D-B17B-4188-AFAA-33AC252ADA84}"/>
              </a:ext>
            </a:extLst>
          </p:cNvPr>
          <p:cNvSpPr>
            <a:spLocks noGrp="1"/>
          </p:cNvSpPr>
          <p:nvPr>
            <p:ph type="pic" sz="quarter" idx="10"/>
          </p:nvPr>
        </p:nvSpPr>
        <p:spPr>
          <a:xfrm>
            <a:off x="4" y="0"/>
            <a:ext cx="5914321" cy="7589838"/>
          </a:xfrm>
          <a:custGeom>
            <a:avLst/>
            <a:gdLst>
              <a:gd name="connsiteX0" fmla="*/ 0 w 6065971"/>
              <a:gd name="connsiteY0" fmla="*/ 0 h 6858000"/>
              <a:gd name="connsiteX1" fmla="*/ 3818523 w 6065971"/>
              <a:gd name="connsiteY1" fmla="*/ 0 h 6858000"/>
              <a:gd name="connsiteX2" fmla="*/ 6065971 w 6065971"/>
              <a:gd name="connsiteY2" fmla="*/ 2247448 h 6858000"/>
              <a:gd name="connsiteX3" fmla="*/ 1455419 w 6065971"/>
              <a:gd name="connsiteY3" fmla="*/ 6858000 h 6858000"/>
              <a:gd name="connsiteX4" fmla="*/ 0 w 606597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971" h="6858000">
                <a:moveTo>
                  <a:pt x="0" y="0"/>
                </a:moveTo>
                <a:lnTo>
                  <a:pt x="3818523" y="0"/>
                </a:lnTo>
                <a:lnTo>
                  <a:pt x="6065971" y="2247448"/>
                </a:lnTo>
                <a:lnTo>
                  <a:pt x="1455419" y="6858000"/>
                </a:lnTo>
                <a:lnTo>
                  <a:pt x="0" y="6858000"/>
                </a:lnTo>
                <a:close/>
              </a:path>
            </a:pathLst>
          </a:custGeom>
          <a:pattFill prst="pct5">
            <a:fgClr>
              <a:schemeClr val="accent1"/>
            </a:fgClr>
            <a:bgClr>
              <a:schemeClr val="bg1"/>
            </a:bgClr>
          </a:pattFill>
        </p:spPr>
        <p:txBody>
          <a:bodyPr wrap="square">
            <a:noAutofit/>
          </a:bodyPr>
          <a:lstStyle/>
          <a:p>
            <a:endParaRPr lang="en-ID"/>
          </a:p>
        </p:txBody>
      </p:sp>
      <p:sp>
        <p:nvSpPr>
          <p:cNvPr id="19" name="Right Triangle 18">
            <a:extLst>
              <a:ext uri="{FF2B5EF4-FFF2-40B4-BE49-F238E27FC236}">
                <a16:creationId xmlns="" xmlns:a16="http://schemas.microsoft.com/office/drawing/2014/main" id="{9F533654-4F46-4390-8794-43376667AAC5}"/>
              </a:ext>
            </a:extLst>
          </p:cNvPr>
          <p:cNvSpPr/>
          <p:nvPr userDrawn="1"/>
        </p:nvSpPr>
        <p:spPr>
          <a:xfrm rot="16200000">
            <a:off x="10767055" y="6469691"/>
            <a:ext cx="1191019" cy="1049274"/>
          </a:xfrm>
          <a:prstGeom prst="rtTriangle">
            <a:avLst/>
          </a:prstGeom>
          <a:solidFill>
            <a:srgbClr val="222324"/>
          </a:solidFill>
          <a:ln>
            <a:noFill/>
          </a:ln>
        </p:spPr>
        <p:style>
          <a:lnRef idx="2">
            <a:schemeClr val="accent1">
              <a:shade val="50000"/>
            </a:schemeClr>
          </a:lnRef>
          <a:fillRef idx="1">
            <a:schemeClr val="accent1"/>
          </a:fillRef>
          <a:effectRef idx="0">
            <a:schemeClr val="accent1"/>
          </a:effectRef>
          <a:fontRef idx="minor">
            <a:schemeClr val="lt1"/>
          </a:fontRef>
        </p:style>
        <p:txBody>
          <a:bodyPr lIns="91123" tIns="45561" rIns="91123" bIns="45561" rtlCol="0" anchor="ctr"/>
          <a:lstStyle/>
          <a:p>
            <a:pPr algn="ctr" defTabSz="911250"/>
            <a:endParaRPr lang="en-ID" sz="1800">
              <a:solidFill>
                <a:prstClr val="white"/>
              </a:solidFill>
            </a:endParaRPr>
          </a:p>
        </p:txBody>
      </p:sp>
      <p:pic>
        <p:nvPicPr>
          <p:cNvPr id="6" name="Picture 5">
            <a:extLst>
              <a:ext uri="{FF2B5EF4-FFF2-40B4-BE49-F238E27FC236}">
                <a16:creationId xmlns="" xmlns:a16="http://schemas.microsoft.com/office/drawing/2014/main" id="{58DF8D87-0F7E-6846-BF6B-7A3E31C09B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00613" y="303409"/>
            <a:ext cx="794049" cy="394533"/>
          </a:xfrm>
          <a:prstGeom prst="rect">
            <a:avLst/>
          </a:prstGeom>
        </p:spPr>
      </p:pic>
      <p:pic>
        <p:nvPicPr>
          <p:cNvPr id="7" name="Picture 6">
            <a:extLst>
              <a:ext uri="{FF2B5EF4-FFF2-40B4-BE49-F238E27FC236}">
                <a16:creationId xmlns="" xmlns:a16="http://schemas.microsoft.com/office/drawing/2014/main" id="{DEC6696A-800B-D843-A322-AD3DE15F99D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22170" y="123981"/>
            <a:ext cx="1398033" cy="603643"/>
          </a:xfrm>
          <a:prstGeom prst="rect">
            <a:avLst/>
          </a:prstGeom>
        </p:spPr>
      </p:pic>
    </p:spTree>
    <p:extLst>
      <p:ext uri="{BB962C8B-B14F-4D97-AF65-F5344CB8AC3E}">
        <p14:creationId xmlns:p14="http://schemas.microsoft.com/office/powerpoint/2010/main" val="1505647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 xmlns:a16="http://schemas.microsoft.com/office/drawing/2014/main" id="{F88EB9F2-B61E-434C-8A15-CC51AD9F4FC6}"/>
              </a:ext>
            </a:extLst>
          </p:cNvPr>
          <p:cNvSpPr>
            <a:spLocks noGrp="1"/>
          </p:cNvSpPr>
          <p:nvPr>
            <p:ph type="pic" sz="quarter" idx="10"/>
          </p:nvPr>
        </p:nvSpPr>
        <p:spPr>
          <a:xfrm>
            <a:off x="0" y="0"/>
            <a:ext cx="8781669" cy="7589838"/>
          </a:xfrm>
          <a:custGeom>
            <a:avLst/>
            <a:gdLst>
              <a:gd name="connsiteX0" fmla="*/ 0 w 9006840"/>
              <a:gd name="connsiteY0" fmla="*/ 0 h 6858000"/>
              <a:gd name="connsiteX1" fmla="*/ 9006840 w 9006840"/>
              <a:gd name="connsiteY1" fmla="*/ 0 h 6858000"/>
              <a:gd name="connsiteX2" fmla="*/ 9006840 w 9006840"/>
              <a:gd name="connsiteY2" fmla="*/ 13761 h 6858000"/>
              <a:gd name="connsiteX3" fmla="*/ 2162601 w 9006840"/>
              <a:gd name="connsiteY3" fmla="*/ 6858000 h 6858000"/>
              <a:gd name="connsiteX4" fmla="*/ 0 w 900684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840" h="6858000">
                <a:moveTo>
                  <a:pt x="0" y="0"/>
                </a:moveTo>
                <a:lnTo>
                  <a:pt x="9006840" y="0"/>
                </a:lnTo>
                <a:lnTo>
                  <a:pt x="9006840" y="13761"/>
                </a:lnTo>
                <a:lnTo>
                  <a:pt x="2162601" y="6858000"/>
                </a:lnTo>
                <a:lnTo>
                  <a:pt x="0" y="6858000"/>
                </a:lnTo>
                <a:close/>
              </a:path>
            </a:pathLst>
          </a:custGeom>
          <a:pattFill prst="pct5">
            <a:fgClr>
              <a:schemeClr val="accent1"/>
            </a:fgClr>
            <a:bgClr>
              <a:schemeClr val="bg1"/>
            </a:bgClr>
          </a:pattFill>
        </p:spPr>
        <p:txBody>
          <a:bodyPr wrap="square">
            <a:noAutofit/>
          </a:bodyPr>
          <a:lstStyle/>
          <a:p>
            <a:endParaRPr lang="en-ID"/>
          </a:p>
        </p:txBody>
      </p:sp>
      <p:sp>
        <p:nvSpPr>
          <p:cNvPr id="21" name="Freeform: Shape 20">
            <a:extLst>
              <a:ext uri="{FF2B5EF4-FFF2-40B4-BE49-F238E27FC236}">
                <a16:creationId xmlns="" xmlns:a16="http://schemas.microsoft.com/office/drawing/2014/main" id="{3649366B-A47A-4CB3-A7A3-A80BD6B96C24}"/>
              </a:ext>
            </a:extLst>
          </p:cNvPr>
          <p:cNvSpPr/>
          <p:nvPr userDrawn="1"/>
        </p:nvSpPr>
        <p:spPr>
          <a:xfrm rot="2700000">
            <a:off x="5612612" y="-1437659"/>
            <a:ext cx="1145244" cy="10465156"/>
          </a:xfrm>
          <a:custGeom>
            <a:avLst/>
            <a:gdLst>
              <a:gd name="connsiteX0" fmla="*/ 0 w 1034816"/>
              <a:gd name="connsiteY0" fmla="*/ 1034816 h 10733493"/>
              <a:gd name="connsiteX1" fmla="*/ 1034816 w 1034816"/>
              <a:gd name="connsiteY1" fmla="*/ 0 h 10733493"/>
              <a:gd name="connsiteX2" fmla="*/ 1034816 w 1034816"/>
              <a:gd name="connsiteY2" fmla="*/ 9698677 h 10733493"/>
              <a:gd name="connsiteX3" fmla="*/ 0 w 1034816"/>
              <a:gd name="connsiteY3" fmla="*/ 10733493 h 10733493"/>
            </a:gdLst>
            <a:ahLst/>
            <a:cxnLst>
              <a:cxn ang="0">
                <a:pos x="connsiteX0" y="connsiteY0"/>
              </a:cxn>
              <a:cxn ang="0">
                <a:pos x="connsiteX1" y="connsiteY1"/>
              </a:cxn>
              <a:cxn ang="0">
                <a:pos x="connsiteX2" y="connsiteY2"/>
              </a:cxn>
              <a:cxn ang="0">
                <a:pos x="connsiteX3" y="connsiteY3"/>
              </a:cxn>
            </a:cxnLst>
            <a:rect l="l" t="t" r="r" b="b"/>
            <a:pathLst>
              <a:path w="1034816" h="10733493">
                <a:moveTo>
                  <a:pt x="0" y="1034816"/>
                </a:moveTo>
                <a:lnTo>
                  <a:pt x="1034816" y="0"/>
                </a:lnTo>
                <a:lnTo>
                  <a:pt x="1034816" y="9698677"/>
                </a:lnTo>
                <a:lnTo>
                  <a:pt x="0" y="10733493"/>
                </a:lnTo>
                <a:close/>
              </a:path>
            </a:pathLst>
          </a:custGeom>
          <a:solidFill>
            <a:srgbClr val="B42B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123" tIns="45561" rIns="91123" bIns="45561" rtlCol="0" anchor="ctr">
            <a:noAutofit/>
          </a:bodyPr>
          <a:lstStyle/>
          <a:p>
            <a:pPr algn="ctr" defTabSz="911250"/>
            <a:endParaRPr lang="en-ID" sz="1800">
              <a:solidFill>
                <a:prstClr val="white"/>
              </a:solidFill>
            </a:endParaRPr>
          </a:p>
        </p:txBody>
      </p:sp>
      <p:sp>
        <p:nvSpPr>
          <p:cNvPr id="30" name="Freeform: Shape 29">
            <a:extLst>
              <a:ext uri="{FF2B5EF4-FFF2-40B4-BE49-F238E27FC236}">
                <a16:creationId xmlns="" xmlns:a16="http://schemas.microsoft.com/office/drawing/2014/main" id="{B32627F9-0C6D-4440-8658-70CBA48DFB43}"/>
              </a:ext>
            </a:extLst>
          </p:cNvPr>
          <p:cNvSpPr/>
          <p:nvPr userDrawn="1"/>
        </p:nvSpPr>
        <p:spPr>
          <a:xfrm rot="13484471">
            <a:off x="9560758" y="-1259122"/>
            <a:ext cx="502262" cy="4261319"/>
          </a:xfrm>
          <a:custGeom>
            <a:avLst/>
            <a:gdLst>
              <a:gd name="connsiteX0" fmla="*/ 1 w 503438"/>
              <a:gd name="connsiteY0" fmla="*/ 503437 h 3793261"/>
              <a:gd name="connsiteX1" fmla="*/ 503438 w 503438"/>
              <a:gd name="connsiteY1" fmla="*/ 0 h 3793261"/>
              <a:gd name="connsiteX2" fmla="*/ 503437 w 503438"/>
              <a:gd name="connsiteY2" fmla="*/ 3793261 h 3793261"/>
              <a:gd name="connsiteX3" fmla="*/ 0 w 503438"/>
              <a:gd name="connsiteY3" fmla="*/ 3289824 h 3793261"/>
              <a:gd name="connsiteX4" fmla="*/ 0 w 503438"/>
              <a:gd name="connsiteY4" fmla="*/ 503439 h 3793261"/>
              <a:gd name="connsiteX0" fmla="*/ 1 w 514985"/>
              <a:gd name="connsiteY0" fmla="*/ 526273 h 3816097"/>
              <a:gd name="connsiteX1" fmla="*/ 514985 w 514985"/>
              <a:gd name="connsiteY1" fmla="*/ 0 h 3816097"/>
              <a:gd name="connsiteX2" fmla="*/ 503437 w 514985"/>
              <a:gd name="connsiteY2" fmla="*/ 3816097 h 3816097"/>
              <a:gd name="connsiteX3" fmla="*/ 0 w 514985"/>
              <a:gd name="connsiteY3" fmla="*/ 3312660 h 3816097"/>
              <a:gd name="connsiteX4" fmla="*/ 0 w 514985"/>
              <a:gd name="connsiteY4" fmla="*/ 526275 h 3816097"/>
              <a:gd name="connsiteX5" fmla="*/ 1 w 514985"/>
              <a:gd name="connsiteY5" fmla="*/ 526273 h 3816097"/>
              <a:gd name="connsiteX0" fmla="*/ 1 w 515140"/>
              <a:gd name="connsiteY0" fmla="*/ 560604 h 3850428"/>
              <a:gd name="connsiteX1" fmla="*/ 515140 w 515140"/>
              <a:gd name="connsiteY1" fmla="*/ 0 h 3850428"/>
              <a:gd name="connsiteX2" fmla="*/ 503437 w 515140"/>
              <a:gd name="connsiteY2" fmla="*/ 3850428 h 3850428"/>
              <a:gd name="connsiteX3" fmla="*/ 0 w 515140"/>
              <a:gd name="connsiteY3" fmla="*/ 3346991 h 3850428"/>
              <a:gd name="connsiteX4" fmla="*/ 0 w 515140"/>
              <a:gd name="connsiteY4" fmla="*/ 560606 h 3850428"/>
              <a:gd name="connsiteX5" fmla="*/ 1 w 515140"/>
              <a:gd name="connsiteY5" fmla="*/ 560604 h 3850428"/>
              <a:gd name="connsiteX0" fmla="*/ 86165 w 515140"/>
              <a:gd name="connsiteY0" fmla="*/ 486608 h 3850428"/>
              <a:gd name="connsiteX1" fmla="*/ 515140 w 515140"/>
              <a:gd name="connsiteY1" fmla="*/ 0 h 3850428"/>
              <a:gd name="connsiteX2" fmla="*/ 503437 w 515140"/>
              <a:gd name="connsiteY2" fmla="*/ 3850428 h 3850428"/>
              <a:gd name="connsiteX3" fmla="*/ 0 w 515140"/>
              <a:gd name="connsiteY3" fmla="*/ 3346991 h 3850428"/>
              <a:gd name="connsiteX4" fmla="*/ 0 w 515140"/>
              <a:gd name="connsiteY4" fmla="*/ 560606 h 3850428"/>
              <a:gd name="connsiteX5" fmla="*/ 86165 w 515140"/>
              <a:gd name="connsiteY5" fmla="*/ 486608 h 3850428"/>
              <a:gd name="connsiteX0" fmla="*/ 86165 w 515140"/>
              <a:gd name="connsiteY0" fmla="*/ 486608 h 3850428"/>
              <a:gd name="connsiteX1" fmla="*/ 515140 w 515140"/>
              <a:gd name="connsiteY1" fmla="*/ 0 h 3850428"/>
              <a:gd name="connsiteX2" fmla="*/ 503437 w 515140"/>
              <a:gd name="connsiteY2" fmla="*/ 3850428 h 3850428"/>
              <a:gd name="connsiteX3" fmla="*/ 0 w 515140"/>
              <a:gd name="connsiteY3" fmla="*/ 3346991 h 3850428"/>
              <a:gd name="connsiteX4" fmla="*/ 22939 w 515140"/>
              <a:gd name="connsiteY4" fmla="*/ 549266 h 3850428"/>
              <a:gd name="connsiteX5" fmla="*/ 86165 w 515140"/>
              <a:gd name="connsiteY5" fmla="*/ 486608 h 385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140" h="3850428">
                <a:moveTo>
                  <a:pt x="86165" y="486608"/>
                </a:moveTo>
                <a:lnTo>
                  <a:pt x="515140" y="0"/>
                </a:lnTo>
                <a:cubicBezTo>
                  <a:pt x="511291" y="1272032"/>
                  <a:pt x="507286" y="2578396"/>
                  <a:pt x="503437" y="3850428"/>
                </a:cubicBezTo>
                <a:lnTo>
                  <a:pt x="0" y="3346991"/>
                </a:lnTo>
                <a:lnTo>
                  <a:pt x="22939" y="549266"/>
                </a:lnTo>
                <a:lnTo>
                  <a:pt x="86165" y="486608"/>
                </a:lnTo>
                <a:close/>
              </a:path>
            </a:pathLst>
          </a:custGeom>
          <a:solidFill>
            <a:srgbClr val="9621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123" tIns="45561" rIns="91123" bIns="45561" rtlCol="0" anchor="ctr">
            <a:noAutofit/>
          </a:bodyPr>
          <a:lstStyle/>
          <a:p>
            <a:pPr algn="ctr" defTabSz="911250"/>
            <a:endParaRPr lang="en-ID" sz="1800">
              <a:solidFill>
                <a:prstClr val="white"/>
              </a:solidFill>
            </a:endParaRPr>
          </a:p>
        </p:txBody>
      </p:sp>
      <p:sp>
        <p:nvSpPr>
          <p:cNvPr id="31" name="Right Triangle 30">
            <a:extLst>
              <a:ext uri="{FF2B5EF4-FFF2-40B4-BE49-F238E27FC236}">
                <a16:creationId xmlns="" xmlns:a16="http://schemas.microsoft.com/office/drawing/2014/main" id="{427A5ED7-7F30-478F-AEFC-B74BD646D74A}"/>
              </a:ext>
            </a:extLst>
          </p:cNvPr>
          <p:cNvSpPr/>
          <p:nvPr userDrawn="1"/>
        </p:nvSpPr>
        <p:spPr>
          <a:xfrm rot="16200000">
            <a:off x="10767055" y="6469691"/>
            <a:ext cx="1191019" cy="1049274"/>
          </a:xfrm>
          <a:prstGeom prst="rtTriangle">
            <a:avLst/>
          </a:prstGeom>
          <a:solidFill>
            <a:srgbClr val="222324"/>
          </a:solidFill>
          <a:ln>
            <a:noFill/>
          </a:ln>
        </p:spPr>
        <p:style>
          <a:lnRef idx="2">
            <a:schemeClr val="accent1">
              <a:shade val="50000"/>
            </a:schemeClr>
          </a:lnRef>
          <a:fillRef idx="1">
            <a:schemeClr val="accent1"/>
          </a:fillRef>
          <a:effectRef idx="0">
            <a:schemeClr val="accent1"/>
          </a:effectRef>
          <a:fontRef idx="minor">
            <a:schemeClr val="lt1"/>
          </a:fontRef>
        </p:style>
        <p:txBody>
          <a:bodyPr lIns="91123" tIns="45561" rIns="91123" bIns="45561" rtlCol="0" anchor="ctr"/>
          <a:lstStyle/>
          <a:p>
            <a:pPr algn="ctr" defTabSz="911250"/>
            <a:endParaRPr lang="en-ID" sz="1800">
              <a:solidFill>
                <a:prstClr val="white"/>
              </a:solidFill>
            </a:endParaRPr>
          </a:p>
        </p:txBody>
      </p:sp>
      <p:pic>
        <p:nvPicPr>
          <p:cNvPr id="6" name="Picture 5">
            <a:extLst>
              <a:ext uri="{FF2B5EF4-FFF2-40B4-BE49-F238E27FC236}">
                <a16:creationId xmlns="" xmlns:a16="http://schemas.microsoft.com/office/drawing/2014/main" id="{E8D2994A-9818-2945-8267-711BB22E529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00613" y="303409"/>
            <a:ext cx="794049" cy="394533"/>
          </a:xfrm>
          <a:prstGeom prst="rect">
            <a:avLst/>
          </a:prstGeom>
        </p:spPr>
      </p:pic>
    </p:spTree>
    <p:extLst>
      <p:ext uri="{BB962C8B-B14F-4D97-AF65-F5344CB8AC3E}">
        <p14:creationId xmlns:p14="http://schemas.microsoft.com/office/powerpoint/2010/main" val="2327289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9" name="Picture Placeholder 8">
            <a:extLst>
              <a:ext uri="{FF2B5EF4-FFF2-40B4-BE49-F238E27FC236}">
                <a16:creationId xmlns="" xmlns:a16="http://schemas.microsoft.com/office/drawing/2014/main" id="{EBAB0417-2160-4CE8-8EC0-590849064CC1}"/>
              </a:ext>
            </a:extLst>
          </p:cNvPr>
          <p:cNvSpPr>
            <a:spLocks noGrp="1"/>
          </p:cNvSpPr>
          <p:nvPr>
            <p:ph type="pic" sz="quarter" idx="10"/>
          </p:nvPr>
        </p:nvSpPr>
        <p:spPr>
          <a:xfrm>
            <a:off x="0" y="0"/>
            <a:ext cx="8433890" cy="7589838"/>
          </a:xfrm>
          <a:custGeom>
            <a:avLst/>
            <a:gdLst>
              <a:gd name="connsiteX0" fmla="*/ 0 w 8650144"/>
              <a:gd name="connsiteY0" fmla="*/ 0 h 6858000"/>
              <a:gd name="connsiteX1" fmla="*/ 8650144 w 8650144"/>
              <a:gd name="connsiteY1" fmla="*/ 0 h 6858000"/>
              <a:gd name="connsiteX2" fmla="*/ 1792144 w 8650144"/>
              <a:gd name="connsiteY2" fmla="*/ 6858000 h 6858000"/>
              <a:gd name="connsiteX3" fmla="*/ 0 w 865014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650144" h="6858000">
                <a:moveTo>
                  <a:pt x="0" y="0"/>
                </a:moveTo>
                <a:lnTo>
                  <a:pt x="8650144" y="0"/>
                </a:lnTo>
                <a:lnTo>
                  <a:pt x="1792144" y="6858000"/>
                </a:lnTo>
                <a:lnTo>
                  <a:pt x="0" y="6858000"/>
                </a:lnTo>
                <a:close/>
              </a:path>
            </a:pathLst>
          </a:custGeom>
          <a:pattFill prst="pct5">
            <a:fgClr>
              <a:schemeClr val="accent1"/>
            </a:fgClr>
            <a:bgClr>
              <a:schemeClr val="bg1"/>
            </a:bgClr>
          </a:pattFill>
        </p:spPr>
        <p:txBody>
          <a:bodyPr wrap="square">
            <a:noAutofit/>
          </a:bodyPr>
          <a:lstStyle/>
          <a:p>
            <a:endParaRPr lang="en-ID"/>
          </a:p>
        </p:txBody>
      </p:sp>
      <p:sp>
        <p:nvSpPr>
          <p:cNvPr id="10" name="Right Triangle 9">
            <a:extLst>
              <a:ext uri="{FF2B5EF4-FFF2-40B4-BE49-F238E27FC236}">
                <a16:creationId xmlns="" xmlns:a16="http://schemas.microsoft.com/office/drawing/2014/main" id="{FCFB8DF2-7A11-4196-A2A3-AA2A67F46B74}"/>
              </a:ext>
            </a:extLst>
          </p:cNvPr>
          <p:cNvSpPr/>
          <p:nvPr userDrawn="1"/>
        </p:nvSpPr>
        <p:spPr>
          <a:xfrm rot="16200000">
            <a:off x="10767055" y="6469691"/>
            <a:ext cx="1191019" cy="1049274"/>
          </a:xfrm>
          <a:prstGeom prst="rtTriangle">
            <a:avLst/>
          </a:prstGeom>
          <a:solidFill>
            <a:srgbClr val="96212C"/>
          </a:solidFill>
          <a:ln>
            <a:noFill/>
          </a:ln>
        </p:spPr>
        <p:style>
          <a:lnRef idx="2">
            <a:schemeClr val="accent1">
              <a:shade val="50000"/>
            </a:schemeClr>
          </a:lnRef>
          <a:fillRef idx="1">
            <a:schemeClr val="accent1"/>
          </a:fillRef>
          <a:effectRef idx="0">
            <a:schemeClr val="accent1"/>
          </a:effectRef>
          <a:fontRef idx="minor">
            <a:schemeClr val="lt1"/>
          </a:fontRef>
        </p:style>
        <p:txBody>
          <a:bodyPr lIns="91123" tIns="45561" rIns="91123" bIns="45561" rtlCol="0" anchor="ctr"/>
          <a:lstStyle/>
          <a:p>
            <a:pPr algn="ctr" defTabSz="911250"/>
            <a:endParaRPr lang="en-ID" sz="1800">
              <a:solidFill>
                <a:prstClr val="white"/>
              </a:solidFill>
            </a:endParaRPr>
          </a:p>
        </p:txBody>
      </p:sp>
      <p:pic>
        <p:nvPicPr>
          <p:cNvPr id="5" name="Picture 4">
            <a:extLst>
              <a:ext uri="{FF2B5EF4-FFF2-40B4-BE49-F238E27FC236}">
                <a16:creationId xmlns="" xmlns:a16="http://schemas.microsoft.com/office/drawing/2014/main" id="{E6486864-C68C-B740-ADA9-317EC2FE29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00613" y="303409"/>
            <a:ext cx="794049" cy="394533"/>
          </a:xfrm>
          <a:prstGeom prst="rect">
            <a:avLst/>
          </a:prstGeom>
        </p:spPr>
      </p:pic>
      <p:pic>
        <p:nvPicPr>
          <p:cNvPr id="6" name="Picture 5">
            <a:extLst>
              <a:ext uri="{FF2B5EF4-FFF2-40B4-BE49-F238E27FC236}">
                <a16:creationId xmlns="" xmlns:a16="http://schemas.microsoft.com/office/drawing/2014/main" id="{F2FBF2E3-503D-6848-BBB7-024192AFB36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22170" y="123981"/>
            <a:ext cx="1398033" cy="603643"/>
          </a:xfrm>
          <a:prstGeom prst="rect">
            <a:avLst/>
          </a:prstGeom>
        </p:spPr>
      </p:pic>
    </p:spTree>
    <p:extLst>
      <p:ext uri="{BB962C8B-B14F-4D97-AF65-F5344CB8AC3E}">
        <p14:creationId xmlns:p14="http://schemas.microsoft.com/office/powerpoint/2010/main" val="2411083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03E6CB6-0090-FB49-9480-080EDFE5FE4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00613" y="303409"/>
            <a:ext cx="794049" cy="394533"/>
          </a:xfrm>
          <a:prstGeom prst="rect">
            <a:avLst/>
          </a:prstGeom>
        </p:spPr>
      </p:pic>
      <p:sp>
        <p:nvSpPr>
          <p:cNvPr id="5" name="Parallelogram 4">
            <a:extLst>
              <a:ext uri="{FF2B5EF4-FFF2-40B4-BE49-F238E27FC236}">
                <a16:creationId xmlns="" xmlns:a16="http://schemas.microsoft.com/office/drawing/2014/main" id="{8C7401FF-D89D-7F4A-94CB-359F91963014}"/>
              </a:ext>
            </a:extLst>
          </p:cNvPr>
          <p:cNvSpPr/>
          <p:nvPr userDrawn="1"/>
        </p:nvSpPr>
        <p:spPr>
          <a:xfrm>
            <a:off x="2933038" y="7326136"/>
            <a:ext cx="9393472" cy="645320"/>
          </a:xfrm>
          <a:prstGeom prst="parallelogram">
            <a:avLst>
              <a:gd name="adj" fmla="val 88636"/>
            </a:avLst>
          </a:prstGeom>
          <a:solidFill>
            <a:srgbClr val="B42B2D"/>
          </a:solidFill>
          <a:ln>
            <a:noFill/>
          </a:ln>
        </p:spPr>
        <p:style>
          <a:lnRef idx="2">
            <a:schemeClr val="accent1">
              <a:shade val="50000"/>
            </a:schemeClr>
          </a:lnRef>
          <a:fillRef idx="1">
            <a:schemeClr val="accent1"/>
          </a:fillRef>
          <a:effectRef idx="0">
            <a:schemeClr val="accent1"/>
          </a:effectRef>
          <a:fontRef idx="minor">
            <a:schemeClr val="lt1"/>
          </a:fontRef>
        </p:style>
        <p:txBody>
          <a:bodyPr lIns="91123" tIns="45561" rIns="91123" bIns="45561" rtlCol="0" anchor="ctr"/>
          <a:lstStyle/>
          <a:p>
            <a:pPr algn="ctr" defTabSz="911250"/>
            <a:endParaRPr lang="en-US" sz="1800">
              <a:solidFill>
                <a:prstClr val="white"/>
              </a:solidFill>
            </a:endParaRPr>
          </a:p>
        </p:txBody>
      </p:sp>
      <p:sp>
        <p:nvSpPr>
          <p:cNvPr id="7" name="Parallelogram 6">
            <a:extLst>
              <a:ext uri="{FF2B5EF4-FFF2-40B4-BE49-F238E27FC236}">
                <a16:creationId xmlns="" xmlns:a16="http://schemas.microsoft.com/office/drawing/2014/main" id="{878D015E-3E9D-EC45-AE14-A504E92FD81E}"/>
              </a:ext>
            </a:extLst>
          </p:cNvPr>
          <p:cNvSpPr/>
          <p:nvPr userDrawn="1"/>
        </p:nvSpPr>
        <p:spPr>
          <a:xfrm>
            <a:off x="-630010" y="7427132"/>
            <a:ext cx="3900293" cy="645320"/>
          </a:xfrm>
          <a:prstGeom prst="parallelogram">
            <a:avLst>
              <a:gd name="adj" fmla="val 88636"/>
            </a:avLst>
          </a:prstGeom>
          <a:solidFill>
            <a:srgbClr val="222324"/>
          </a:solidFill>
          <a:ln>
            <a:noFill/>
          </a:ln>
        </p:spPr>
        <p:style>
          <a:lnRef idx="2">
            <a:schemeClr val="accent1">
              <a:shade val="50000"/>
            </a:schemeClr>
          </a:lnRef>
          <a:fillRef idx="1">
            <a:schemeClr val="accent1"/>
          </a:fillRef>
          <a:effectRef idx="0">
            <a:schemeClr val="accent1"/>
          </a:effectRef>
          <a:fontRef idx="minor">
            <a:schemeClr val="lt1"/>
          </a:fontRef>
        </p:style>
        <p:txBody>
          <a:bodyPr lIns="91123" tIns="45561" rIns="91123" bIns="45561" rtlCol="0" anchor="ctr"/>
          <a:lstStyle/>
          <a:p>
            <a:pPr algn="ctr" defTabSz="911250"/>
            <a:endParaRPr lang="en-US" sz="1800">
              <a:solidFill>
                <a:prstClr val="white"/>
              </a:solidFill>
            </a:endParaRPr>
          </a:p>
        </p:txBody>
      </p:sp>
      <p:pic>
        <p:nvPicPr>
          <p:cNvPr id="12" name="Picture 11">
            <a:extLst>
              <a:ext uri="{FF2B5EF4-FFF2-40B4-BE49-F238E27FC236}">
                <a16:creationId xmlns="" xmlns:a16="http://schemas.microsoft.com/office/drawing/2014/main" id="{73846B55-265F-B34C-AC2A-947918C949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2389" y="248374"/>
            <a:ext cx="1398033" cy="705286"/>
          </a:xfrm>
          <a:prstGeom prst="rect">
            <a:avLst/>
          </a:prstGeom>
        </p:spPr>
      </p:pic>
      <p:pic>
        <p:nvPicPr>
          <p:cNvPr id="13" name="Picture 12">
            <a:extLst>
              <a:ext uri="{FF2B5EF4-FFF2-40B4-BE49-F238E27FC236}">
                <a16:creationId xmlns="" xmlns:a16="http://schemas.microsoft.com/office/drawing/2014/main" id="{8ED54010-B161-BD43-A240-CA36EB7DC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00613" y="303409"/>
            <a:ext cx="794049" cy="394533"/>
          </a:xfrm>
          <a:prstGeom prst="rect">
            <a:avLst/>
          </a:prstGeom>
        </p:spPr>
      </p:pic>
      <p:pic>
        <p:nvPicPr>
          <p:cNvPr id="14" name="Picture 13">
            <a:extLst>
              <a:ext uri="{FF2B5EF4-FFF2-40B4-BE49-F238E27FC236}">
                <a16:creationId xmlns="" xmlns:a16="http://schemas.microsoft.com/office/drawing/2014/main" id="{473F61AF-F7C8-804F-85DA-6F4A736FC9D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222170" y="123981"/>
            <a:ext cx="1398033" cy="603643"/>
          </a:xfrm>
          <a:prstGeom prst="rect">
            <a:avLst/>
          </a:prstGeom>
        </p:spPr>
      </p:pic>
    </p:spTree>
    <p:extLst>
      <p:ext uri="{BB962C8B-B14F-4D97-AF65-F5344CB8AC3E}">
        <p14:creationId xmlns:p14="http://schemas.microsoft.com/office/powerpoint/2010/main" val="3079666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455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6692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7969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6843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871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64369" y="414932"/>
            <a:ext cx="7940660" cy="845003"/>
          </a:xfrm>
        </p:spPr>
        <p:txBody>
          <a:bodyPr>
            <a:normAutofit/>
          </a:bodyPr>
          <a:lstStyle>
            <a:lvl1pPr algn="r">
              <a:defRPr sz="460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3164369" y="1597937"/>
            <a:ext cx="7940660" cy="5349984"/>
          </a:xfrm>
        </p:spPr>
        <p:txBody>
          <a:bodyPr/>
          <a:lstStyle>
            <a:lvl1pPr>
              <a:defRPr sz="3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6/27/2022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7328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0491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1792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6786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0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9376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6813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8719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81554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5501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175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9007" y="4877175"/>
            <a:ext cx="10104120" cy="1507426"/>
          </a:xfrm>
        </p:spPr>
        <p:txBody>
          <a:bodyPr anchor="t"/>
          <a:lstStyle>
            <a:lvl1pPr algn="l">
              <a:defRPr sz="5500" b="1" cap="all"/>
            </a:lvl1pPr>
          </a:lstStyle>
          <a:p>
            <a:r>
              <a:rPr lang="en-US"/>
              <a:t>Click to edit Master title style</a:t>
            </a:r>
          </a:p>
        </p:txBody>
      </p:sp>
      <p:sp>
        <p:nvSpPr>
          <p:cNvPr id="3" name="Text Placeholder 2"/>
          <p:cNvSpPr>
            <a:spLocks noGrp="1"/>
          </p:cNvSpPr>
          <p:nvPr>
            <p:ph type="body" idx="1"/>
          </p:nvPr>
        </p:nvSpPr>
        <p:spPr>
          <a:xfrm>
            <a:off x="939007" y="3216923"/>
            <a:ext cx="10104120" cy="1660278"/>
          </a:xfrm>
        </p:spPr>
        <p:txBody>
          <a:bodyPr anchor="b"/>
          <a:lstStyle>
            <a:lvl1pPr marL="0" indent="0">
              <a:buNone/>
              <a:defRPr sz="2700">
                <a:solidFill>
                  <a:schemeClr val="tx1">
                    <a:tint val="75000"/>
                  </a:schemeClr>
                </a:solidFill>
              </a:defRPr>
            </a:lvl1pPr>
            <a:lvl2pPr marL="612363" indent="0">
              <a:buNone/>
              <a:defRPr sz="2500">
                <a:solidFill>
                  <a:schemeClr val="tx1">
                    <a:tint val="75000"/>
                  </a:schemeClr>
                </a:solidFill>
              </a:defRPr>
            </a:lvl2pPr>
            <a:lvl3pPr marL="1224728" indent="0">
              <a:buNone/>
              <a:defRPr sz="2200">
                <a:solidFill>
                  <a:schemeClr val="tx1">
                    <a:tint val="75000"/>
                  </a:schemeClr>
                </a:solidFill>
              </a:defRPr>
            </a:lvl3pPr>
            <a:lvl4pPr marL="1837093" indent="0">
              <a:buNone/>
              <a:defRPr sz="1900">
                <a:solidFill>
                  <a:schemeClr val="tx1">
                    <a:tint val="75000"/>
                  </a:schemeClr>
                </a:solidFill>
              </a:defRPr>
            </a:lvl4pPr>
            <a:lvl5pPr marL="2449452" indent="0">
              <a:buNone/>
              <a:defRPr sz="1900">
                <a:solidFill>
                  <a:schemeClr val="tx1">
                    <a:tint val="75000"/>
                  </a:schemeClr>
                </a:solidFill>
              </a:defRPr>
            </a:lvl5pPr>
            <a:lvl6pPr marL="3061818" indent="0">
              <a:buNone/>
              <a:defRPr sz="1900">
                <a:solidFill>
                  <a:schemeClr val="tx1">
                    <a:tint val="75000"/>
                  </a:schemeClr>
                </a:solidFill>
              </a:defRPr>
            </a:lvl6pPr>
            <a:lvl7pPr marL="3674184" indent="0">
              <a:buNone/>
              <a:defRPr sz="1900">
                <a:solidFill>
                  <a:schemeClr val="tx1">
                    <a:tint val="75000"/>
                  </a:schemeClr>
                </a:solidFill>
              </a:defRPr>
            </a:lvl7pPr>
            <a:lvl8pPr marL="4286542" indent="0">
              <a:buNone/>
              <a:defRPr sz="1900">
                <a:solidFill>
                  <a:schemeClr val="tx1">
                    <a:tint val="75000"/>
                  </a:schemeClr>
                </a:solidFill>
              </a:defRPr>
            </a:lvl8pPr>
            <a:lvl9pPr marL="4898910"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2304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9381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8666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15441" y="375738"/>
            <a:ext cx="11283867" cy="801535"/>
          </a:xfrm>
          <a:prstGeom prst="rect">
            <a:avLst/>
          </a:prstGeom>
        </p:spPr>
        <p:txBody>
          <a:bodyPr lIns="91389" tIns="45693" rIns="91389" bIns="45693" anchor="ctr"/>
          <a:lstStyle>
            <a:lvl1pPr marL="0" indent="0" algn="ctr">
              <a:buNone/>
              <a:defRPr sz="55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476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15441" y="375738"/>
            <a:ext cx="11283867" cy="801535"/>
          </a:xfrm>
          <a:prstGeom prst="rect">
            <a:avLst/>
          </a:prstGeom>
        </p:spPr>
        <p:txBody>
          <a:bodyPr lIns="91389" tIns="45693" rIns="91389" bIns="45693" anchor="ctr"/>
          <a:lstStyle>
            <a:lvl1pPr marL="0" indent="0" algn="ctr">
              <a:buNone/>
              <a:defRPr sz="55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562763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8356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6836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4508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85806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08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94360" y="1770965"/>
            <a:ext cx="5250180" cy="5008942"/>
          </a:xfrm>
        </p:spPr>
        <p:txBody>
          <a:bodyPr/>
          <a:lstStyle>
            <a:lvl1pPr>
              <a:defRPr sz="3800"/>
            </a:lvl1pPr>
            <a:lvl2pPr>
              <a:defRPr sz="3100"/>
            </a:lvl2pPr>
            <a:lvl3pPr>
              <a:defRPr sz="27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42660" y="1770965"/>
            <a:ext cx="5250180" cy="5008942"/>
          </a:xfrm>
        </p:spPr>
        <p:txBody>
          <a:bodyPr/>
          <a:lstStyle>
            <a:lvl1pPr>
              <a:defRPr sz="3800"/>
            </a:lvl1pPr>
            <a:lvl2pPr>
              <a:defRPr sz="3100"/>
            </a:lvl2pPr>
            <a:lvl3pPr>
              <a:defRPr sz="27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0115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3106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5930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15441" y="375738"/>
            <a:ext cx="11283867" cy="801535"/>
          </a:xfrm>
          <a:prstGeom prst="rect">
            <a:avLst/>
          </a:prstGeom>
        </p:spPr>
        <p:txBody>
          <a:bodyPr lIns="91389" tIns="45693" rIns="91389" bIns="45693" anchor="ctr"/>
          <a:lstStyle>
            <a:lvl1pPr marL="0" indent="0" algn="ctr">
              <a:buNone/>
              <a:defRPr sz="5500" b="0" baseline="0">
                <a:solidFill>
                  <a:schemeClr val="accent1"/>
                </a:solidFill>
                <a:latin typeface="+mj-lt"/>
                <a:cs typeface="Arial" pitchFamily="34" charset="0"/>
              </a:defRPr>
            </a:lvl1pPr>
          </a:lstStyle>
          <a:p>
            <a:pPr lvl="0"/>
            <a:r>
              <a:rPr lang="en-US" altLang="ko-KR" dirty="0"/>
              <a:t>BASIC LAYOUT</a:t>
            </a:r>
          </a:p>
        </p:txBody>
      </p:sp>
      <p:sp>
        <p:nvSpPr>
          <p:cNvPr id="12" name="Picture Placeholder 2">
            <a:extLst>
              <a:ext uri="{FF2B5EF4-FFF2-40B4-BE49-F238E27FC236}">
                <a16:creationId xmlns:a16="http://schemas.microsoft.com/office/drawing/2014/main" xmlns="" id="{98E4CD2F-19FD-4D06-B1F3-52C4E8F04EFE}"/>
              </a:ext>
            </a:extLst>
          </p:cNvPr>
          <p:cNvSpPr>
            <a:spLocks noGrp="1"/>
          </p:cNvSpPr>
          <p:nvPr>
            <p:ph type="pic" sz="quarter" idx="42" hasCustomPrompt="1"/>
          </p:nvPr>
        </p:nvSpPr>
        <p:spPr>
          <a:xfrm>
            <a:off x="1068778" y="2216728"/>
            <a:ext cx="1918199" cy="2177573"/>
          </a:xfrm>
          <a:prstGeom prst="ellipse">
            <a:avLst/>
          </a:prstGeom>
          <a:solidFill>
            <a:schemeClr val="bg1">
              <a:lumMod val="95000"/>
            </a:schemeClr>
          </a:solidFill>
        </p:spPr>
        <p:txBody>
          <a:bodyPr lIns="91389" tIns="45693" rIns="91389" bIns="45693" anchor="ctr"/>
          <a:lstStyle>
            <a:lvl1pPr marL="0" marR="0" indent="0" algn="ctr" defTabSz="913941"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Picture Placeholder 2">
            <a:extLst>
              <a:ext uri="{FF2B5EF4-FFF2-40B4-BE49-F238E27FC236}">
                <a16:creationId xmlns:a16="http://schemas.microsoft.com/office/drawing/2014/main" xmlns="" id="{C9752D35-94A9-482B-B5CB-634979BBD929}"/>
              </a:ext>
            </a:extLst>
          </p:cNvPr>
          <p:cNvSpPr>
            <a:spLocks noGrp="1"/>
          </p:cNvSpPr>
          <p:nvPr>
            <p:ph type="pic" sz="quarter" idx="43" hasCustomPrompt="1"/>
          </p:nvPr>
        </p:nvSpPr>
        <p:spPr>
          <a:xfrm>
            <a:off x="4963028" y="2216728"/>
            <a:ext cx="1918199" cy="2177573"/>
          </a:xfrm>
          <a:prstGeom prst="ellipse">
            <a:avLst/>
          </a:prstGeom>
          <a:solidFill>
            <a:schemeClr val="bg1">
              <a:lumMod val="95000"/>
            </a:schemeClr>
          </a:solidFill>
        </p:spPr>
        <p:txBody>
          <a:bodyPr lIns="91389" tIns="45693" rIns="91389" bIns="45693" anchor="ctr"/>
          <a:lstStyle>
            <a:lvl1pPr marL="0" marR="0" indent="0" algn="ctr" defTabSz="913941"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4" name="Picture Placeholder 2">
            <a:extLst>
              <a:ext uri="{FF2B5EF4-FFF2-40B4-BE49-F238E27FC236}">
                <a16:creationId xmlns:a16="http://schemas.microsoft.com/office/drawing/2014/main" xmlns="" id="{D9302DB8-5453-4391-88B9-E8AC1DFF4BD6}"/>
              </a:ext>
            </a:extLst>
          </p:cNvPr>
          <p:cNvSpPr>
            <a:spLocks noGrp="1"/>
          </p:cNvSpPr>
          <p:nvPr>
            <p:ph type="pic" sz="quarter" idx="44" hasCustomPrompt="1"/>
          </p:nvPr>
        </p:nvSpPr>
        <p:spPr>
          <a:xfrm>
            <a:off x="8857281" y="2216728"/>
            <a:ext cx="1918199" cy="2177573"/>
          </a:xfrm>
          <a:prstGeom prst="ellipse">
            <a:avLst/>
          </a:prstGeom>
          <a:solidFill>
            <a:schemeClr val="bg1">
              <a:lumMod val="95000"/>
            </a:schemeClr>
          </a:solidFill>
        </p:spPr>
        <p:txBody>
          <a:bodyPr lIns="91389" tIns="45693" rIns="91389" bIns="45693" anchor="ctr"/>
          <a:lstStyle>
            <a:lvl1pPr marL="0" marR="0" indent="0" algn="ctr" defTabSz="913941"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3852436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slide layout">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0E139F7A-DB49-4747-BE08-2A8FB28A42D4}"/>
              </a:ext>
            </a:extLst>
          </p:cNvPr>
          <p:cNvGrpSpPr/>
          <p:nvPr userDrawn="1"/>
        </p:nvGrpSpPr>
        <p:grpSpPr>
          <a:xfrm>
            <a:off x="7222756" y="1075149"/>
            <a:ext cx="3935588" cy="2454449"/>
            <a:chOff x="-548507" y="477868"/>
            <a:chExt cx="11570449" cy="6357177"/>
          </a:xfrm>
        </p:grpSpPr>
        <p:sp>
          <p:nvSpPr>
            <p:cNvPr id="7" name="Freeform: Shape 6">
              <a:extLst>
                <a:ext uri="{FF2B5EF4-FFF2-40B4-BE49-F238E27FC236}">
                  <a16:creationId xmlns:a16="http://schemas.microsoft.com/office/drawing/2014/main" xmlns="" id="{FB696E14-E4FC-4CAD-B619-D5D6531CDBA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pPr defTabSz="913896"/>
              <a:endParaRPr lang="en-US" sz="1800">
                <a:solidFill>
                  <a:prstClr val="black"/>
                </a:solidFill>
              </a:endParaRPr>
            </a:p>
          </p:txBody>
        </p:sp>
        <p:sp>
          <p:nvSpPr>
            <p:cNvPr id="8" name="Freeform: Shape 7">
              <a:extLst>
                <a:ext uri="{FF2B5EF4-FFF2-40B4-BE49-F238E27FC236}">
                  <a16:creationId xmlns:a16="http://schemas.microsoft.com/office/drawing/2014/main" xmlns="" id="{FC7A3BAB-C316-4570-8C02-FA57705CEA19}"/>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lumMod val="50000"/>
                <a:lumOff val="50000"/>
              </a:schemeClr>
            </a:solidFill>
            <a:ln w="9525" cap="flat">
              <a:noFill/>
              <a:prstDash val="solid"/>
              <a:miter/>
            </a:ln>
          </p:spPr>
          <p:txBody>
            <a:bodyPr rtlCol="0" anchor="ctr"/>
            <a:lstStyle/>
            <a:p>
              <a:pPr defTabSz="913896"/>
              <a:endParaRPr lang="en-US" sz="1800">
                <a:solidFill>
                  <a:prstClr val="black"/>
                </a:solidFill>
              </a:endParaRPr>
            </a:p>
          </p:txBody>
        </p:sp>
        <p:sp>
          <p:nvSpPr>
            <p:cNvPr id="9" name="Freeform: Shape 8">
              <a:extLst>
                <a:ext uri="{FF2B5EF4-FFF2-40B4-BE49-F238E27FC236}">
                  <a16:creationId xmlns:a16="http://schemas.microsoft.com/office/drawing/2014/main" xmlns="" id="{AC3B5317-9A0B-4143-B85C-C6333005AA8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pPr defTabSz="913896"/>
              <a:endParaRPr lang="en-US" sz="1800">
                <a:solidFill>
                  <a:prstClr val="black"/>
                </a:solidFill>
              </a:endParaRPr>
            </a:p>
          </p:txBody>
        </p:sp>
        <p:sp>
          <p:nvSpPr>
            <p:cNvPr id="10" name="Freeform: Shape 9">
              <a:extLst>
                <a:ext uri="{FF2B5EF4-FFF2-40B4-BE49-F238E27FC236}">
                  <a16:creationId xmlns:a16="http://schemas.microsoft.com/office/drawing/2014/main" xmlns="" id="{95C3FC81-1AF3-4E17-B97B-AE88B868199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pPr defTabSz="913896"/>
              <a:endParaRPr lang="en-US" sz="1800" dirty="0">
                <a:solidFill>
                  <a:prstClr val="black"/>
                </a:solidFill>
              </a:endParaRPr>
            </a:p>
          </p:txBody>
        </p:sp>
        <p:sp>
          <p:nvSpPr>
            <p:cNvPr id="11" name="Freeform: Shape 10">
              <a:extLst>
                <a:ext uri="{FF2B5EF4-FFF2-40B4-BE49-F238E27FC236}">
                  <a16:creationId xmlns:a16="http://schemas.microsoft.com/office/drawing/2014/main" xmlns="" id="{833F2209-582D-4124-A8AA-0D03E8CB0BD8}"/>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pPr defTabSz="913896"/>
              <a:endParaRPr lang="en-US" sz="1800">
                <a:solidFill>
                  <a:prstClr val="black"/>
                </a:solidFill>
              </a:endParaRPr>
            </a:p>
          </p:txBody>
        </p:sp>
        <p:grpSp>
          <p:nvGrpSpPr>
            <p:cNvPr id="12" name="Group 11">
              <a:extLst>
                <a:ext uri="{FF2B5EF4-FFF2-40B4-BE49-F238E27FC236}">
                  <a16:creationId xmlns:a16="http://schemas.microsoft.com/office/drawing/2014/main" xmlns="" id="{4E291033-212C-4813-B044-97CA11AA96C7}"/>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xmlns="" id="{BA495EE9-E152-4FF0-9201-54652D96C9B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96"/>
                <a:endParaRPr lang="en-US" sz="1800">
                  <a:solidFill>
                    <a:prstClr val="white"/>
                  </a:solidFill>
                </a:endParaRPr>
              </a:p>
            </p:txBody>
          </p:sp>
          <p:sp>
            <p:nvSpPr>
              <p:cNvPr id="18" name="Rectangle: Rounded Corners 17">
                <a:extLst>
                  <a:ext uri="{FF2B5EF4-FFF2-40B4-BE49-F238E27FC236}">
                    <a16:creationId xmlns:a16="http://schemas.microsoft.com/office/drawing/2014/main" xmlns="" id="{0986D480-D6AF-445E-B186-E7DADA25429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96"/>
                <a:endParaRPr lang="en-US" sz="1800">
                  <a:solidFill>
                    <a:prstClr val="white"/>
                  </a:solidFill>
                </a:endParaRPr>
              </a:p>
            </p:txBody>
          </p:sp>
        </p:grpSp>
        <p:grpSp>
          <p:nvGrpSpPr>
            <p:cNvPr id="13" name="Group 12">
              <a:extLst>
                <a:ext uri="{FF2B5EF4-FFF2-40B4-BE49-F238E27FC236}">
                  <a16:creationId xmlns:a16="http://schemas.microsoft.com/office/drawing/2014/main" xmlns="" id="{6D4320F5-7635-4ABC-8E7E-37CE4D7E3783}"/>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xmlns="" id="{9A24AE20-9881-4F48-B624-6F384E4D805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96"/>
                <a:endParaRPr lang="en-US" sz="1800">
                  <a:solidFill>
                    <a:prstClr val="white"/>
                  </a:solidFill>
                </a:endParaRPr>
              </a:p>
            </p:txBody>
          </p:sp>
          <p:sp>
            <p:nvSpPr>
              <p:cNvPr id="16" name="Rectangle: Rounded Corners 15">
                <a:extLst>
                  <a:ext uri="{FF2B5EF4-FFF2-40B4-BE49-F238E27FC236}">
                    <a16:creationId xmlns:a16="http://schemas.microsoft.com/office/drawing/2014/main" xmlns="" id="{43A01168-DF4A-49DF-9EB2-F8083891FDF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96"/>
                <a:endParaRPr lang="en-US" sz="1800" dirty="0">
                  <a:solidFill>
                    <a:prstClr val="white"/>
                  </a:solidFill>
                </a:endParaRPr>
              </a:p>
            </p:txBody>
          </p:sp>
        </p:grpSp>
        <p:sp>
          <p:nvSpPr>
            <p:cNvPr id="14" name="Freeform: Shape 13">
              <a:extLst>
                <a:ext uri="{FF2B5EF4-FFF2-40B4-BE49-F238E27FC236}">
                  <a16:creationId xmlns:a16="http://schemas.microsoft.com/office/drawing/2014/main" xmlns="" id="{5B6DEAE7-705F-43A1-B2A9-88B7876C008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defTabSz="913896"/>
              <a:endParaRPr lang="en-US" sz="1800" dirty="0">
                <a:solidFill>
                  <a:prstClr val="black"/>
                </a:solidFill>
              </a:endParaRPr>
            </a:p>
          </p:txBody>
        </p:sp>
      </p:grpSp>
      <p:grpSp>
        <p:nvGrpSpPr>
          <p:cNvPr id="19" name="Group 18">
            <a:extLst>
              <a:ext uri="{FF2B5EF4-FFF2-40B4-BE49-F238E27FC236}">
                <a16:creationId xmlns:a16="http://schemas.microsoft.com/office/drawing/2014/main" xmlns="" id="{C303F237-F11B-47DE-A8FC-A59A36AB846E}"/>
              </a:ext>
            </a:extLst>
          </p:cNvPr>
          <p:cNvGrpSpPr/>
          <p:nvPr userDrawn="1"/>
        </p:nvGrpSpPr>
        <p:grpSpPr>
          <a:xfrm>
            <a:off x="7222756" y="4252320"/>
            <a:ext cx="3935588" cy="2454449"/>
            <a:chOff x="-548507" y="477868"/>
            <a:chExt cx="11570449" cy="6357177"/>
          </a:xfrm>
        </p:grpSpPr>
        <p:sp>
          <p:nvSpPr>
            <p:cNvPr id="20" name="Freeform: Shape 19">
              <a:extLst>
                <a:ext uri="{FF2B5EF4-FFF2-40B4-BE49-F238E27FC236}">
                  <a16:creationId xmlns:a16="http://schemas.microsoft.com/office/drawing/2014/main" xmlns="" id="{A9E13D25-B44B-45EE-AD49-945CED521D9E}"/>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pPr defTabSz="913896"/>
              <a:endParaRPr lang="en-US" sz="1800">
                <a:solidFill>
                  <a:prstClr val="black"/>
                </a:solidFill>
              </a:endParaRPr>
            </a:p>
          </p:txBody>
        </p:sp>
        <p:sp>
          <p:nvSpPr>
            <p:cNvPr id="21" name="Freeform: Shape 20">
              <a:extLst>
                <a:ext uri="{FF2B5EF4-FFF2-40B4-BE49-F238E27FC236}">
                  <a16:creationId xmlns:a16="http://schemas.microsoft.com/office/drawing/2014/main" xmlns="" id="{24A27622-138F-42A4-B619-E1EDEBE65B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lumMod val="50000"/>
                <a:lumOff val="50000"/>
              </a:schemeClr>
            </a:solidFill>
            <a:ln w="9525" cap="flat">
              <a:noFill/>
              <a:prstDash val="solid"/>
              <a:miter/>
            </a:ln>
          </p:spPr>
          <p:txBody>
            <a:bodyPr rtlCol="0" anchor="ctr"/>
            <a:lstStyle/>
            <a:p>
              <a:pPr defTabSz="913896"/>
              <a:endParaRPr lang="en-US" sz="1800" dirty="0">
                <a:solidFill>
                  <a:prstClr val="black"/>
                </a:solidFill>
              </a:endParaRPr>
            </a:p>
          </p:txBody>
        </p:sp>
        <p:sp>
          <p:nvSpPr>
            <p:cNvPr id="23" name="Freeform: Shape 22">
              <a:extLst>
                <a:ext uri="{FF2B5EF4-FFF2-40B4-BE49-F238E27FC236}">
                  <a16:creationId xmlns:a16="http://schemas.microsoft.com/office/drawing/2014/main" xmlns="" id="{0228C124-8565-4874-988E-BD6CF00778B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pPr defTabSz="913896"/>
              <a:endParaRPr lang="en-US" sz="1800">
                <a:solidFill>
                  <a:prstClr val="black"/>
                </a:solidFill>
              </a:endParaRPr>
            </a:p>
          </p:txBody>
        </p:sp>
        <p:sp>
          <p:nvSpPr>
            <p:cNvPr id="24" name="Freeform: Shape 23">
              <a:extLst>
                <a:ext uri="{FF2B5EF4-FFF2-40B4-BE49-F238E27FC236}">
                  <a16:creationId xmlns:a16="http://schemas.microsoft.com/office/drawing/2014/main" xmlns="" id="{2D24E54F-694E-4CFC-8FD6-7C7EF289E44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pPr defTabSz="913896"/>
              <a:endParaRPr lang="en-US" sz="1800" dirty="0">
                <a:solidFill>
                  <a:prstClr val="black"/>
                </a:solidFill>
              </a:endParaRPr>
            </a:p>
          </p:txBody>
        </p:sp>
        <p:sp>
          <p:nvSpPr>
            <p:cNvPr id="25" name="Freeform: Shape 24">
              <a:extLst>
                <a:ext uri="{FF2B5EF4-FFF2-40B4-BE49-F238E27FC236}">
                  <a16:creationId xmlns:a16="http://schemas.microsoft.com/office/drawing/2014/main" xmlns="" id="{F9545CB5-C583-4ACC-BDCA-981B72D1FB0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pPr defTabSz="913896"/>
              <a:endParaRPr lang="en-US" sz="1800">
                <a:solidFill>
                  <a:prstClr val="black"/>
                </a:solidFill>
              </a:endParaRPr>
            </a:p>
          </p:txBody>
        </p:sp>
        <p:grpSp>
          <p:nvGrpSpPr>
            <p:cNvPr id="26" name="Group 25">
              <a:extLst>
                <a:ext uri="{FF2B5EF4-FFF2-40B4-BE49-F238E27FC236}">
                  <a16:creationId xmlns:a16="http://schemas.microsoft.com/office/drawing/2014/main" xmlns="" id="{3D2342B7-5FBD-443E-9EF8-8EC1EF4976BD}"/>
                </a:ext>
              </a:extLst>
            </p:cNvPr>
            <p:cNvGrpSpPr/>
            <p:nvPr/>
          </p:nvGrpSpPr>
          <p:grpSpPr>
            <a:xfrm>
              <a:off x="1606" y="6382978"/>
              <a:ext cx="413937" cy="115242"/>
              <a:chOff x="5955" y="6353672"/>
              <a:chExt cx="413937" cy="115242"/>
            </a:xfrm>
          </p:grpSpPr>
          <p:sp>
            <p:nvSpPr>
              <p:cNvPr id="31" name="Rectangle: Rounded Corners 30">
                <a:extLst>
                  <a:ext uri="{FF2B5EF4-FFF2-40B4-BE49-F238E27FC236}">
                    <a16:creationId xmlns:a16="http://schemas.microsoft.com/office/drawing/2014/main" xmlns="" id="{B0A7BCF3-E9A3-43E2-A838-B49E56800ACC}"/>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96"/>
                <a:endParaRPr lang="en-US" sz="1800">
                  <a:solidFill>
                    <a:prstClr val="white"/>
                  </a:solidFill>
                </a:endParaRPr>
              </a:p>
            </p:txBody>
          </p:sp>
          <p:sp>
            <p:nvSpPr>
              <p:cNvPr id="32" name="Rectangle: Rounded Corners 31">
                <a:extLst>
                  <a:ext uri="{FF2B5EF4-FFF2-40B4-BE49-F238E27FC236}">
                    <a16:creationId xmlns:a16="http://schemas.microsoft.com/office/drawing/2014/main" xmlns="" id="{870E4160-EB42-4706-876E-7A6CB3AFB2F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96"/>
                <a:endParaRPr lang="en-US" sz="1800">
                  <a:solidFill>
                    <a:prstClr val="white"/>
                  </a:solidFill>
                </a:endParaRPr>
              </a:p>
            </p:txBody>
          </p:sp>
        </p:grpSp>
        <p:grpSp>
          <p:nvGrpSpPr>
            <p:cNvPr id="27" name="Group 26">
              <a:extLst>
                <a:ext uri="{FF2B5EF4-FFF2-40B4-BE49-F238E27FC236}">
                  <a16:creationId xmlns:a16="http://schemas.microsoft.com/office/drawing/2014/main" xmlns="" id="{DF18B2B1-2502-4DDA-8AC8-94AC43C59053}"/>
                </a:ext>
              </a:extLst>
            </p:cNvPr>
            <p:cNvGrpSpPr/>
            <p:nvPr/>
          </p:nvGrpSpPr>
          <p:grpSpPr>
            <a:xfrm>
              <a:off x="9855291" y="6381600"/>
              <a:ext cx="885989" cy="115242"/>
              <a:chOff x="5955" y="6353672"/>
              <a:chExt cx="413937" cy="115242"/>
            </a:xfrm>
          </p:grpSpPr>
          <p:sp>
            <p:nvSpPr>
              <p:cNvPr id="29" name="Rectangle: Rounded Corners 28">
                <a:extLst>
                  <a:ext uri="{FF2B5EF4-FFF2-40B4-BE49-F238E27FC236}">
                    <a16:creationId xmlns:a16="http://schemas.microsoft.com/office/drawing/2014/main" xmlns="" id="{F5D08569-B08C-4E8A-A321-5A99E049284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96"/>
                <a:endParaRPr lang="en-US" sz="1800">
                  <a:solidFill>
                    <a:prstClr val="white"/>
                  </a:solidFill>
                </a:endParaRPr>
              </a:p>
            </p:txBody>
          </p:sp>
          <p:sp>
            <p:nvSpPr>
              <p:cNvPr id="30" name="Rectangle: Rounded Corners 29">
                <a:extLst>
                  <a:ext uri="{FF2B5EF4-FFF2-40B4-BE49-F238E27FC236}">
                    <a16:creationId xmlns:a16="http://schemas.microsoft.com/office/drawing/2014/main" xmlns="" id="{08B869B9-AA3C-4354-99B8-56B1FB119A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96"/>
                <a:endParaRPr lang="en-US" sz="1800" dirty="0">
                  <a:solidFill>
                    <a:prstClr val="white"/>
                  </a:solidFill>
                </a:endParaRPr>
              </a:p>
            </p:txBody>
          </p:sp>
        </p:grpSp>
        <p:sp>
          <p:nvSpPr>
            <p:cNvPr id="28" name="Freeform: Shape 27">
              <a:extLst>
                <a:ext uri="{FF2B5EF4-FFF2-40B4-BE49-F238E27FC236}">
                  <a16:creationId xmlns:a16="http://schemas.microsoft.com/office/drawing/2014/main" xmlns="" id="{8D59C257-136E-45D5-9223-3ADC5C6B8D80}"/>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defTabSz="913896"/>
              <a:endParaRPr lang="en-US" sz="1800" dirty="0">
                <a:solidFill>
                  <a:prstClr val="black"/>
                </a:solidFill>
              </a:endParaRPr>
            </a:p>
          </p:txBody>
        </p:sp>
      </p:grpSp>
      <p:sp>
        <p:nvSpPr>
          <p:cNvPr id="4" name="Picture Placeholder 2">
            <a:extLst>
              <a:ext uri="{FF2B5EF4-FFF2-40B4-BE49-F238E27FC236}">
                <a16:creationId xmlns:a16="http://schemas.microsoft.com/office/drawing/2014/main" xmlns="" id="{4BE51ADC-8BC1-455E-BA55-8AA7DC898FCC}"/>
              </a:ext>
            </a:extLst>
          </p:cNvPr>
          <p:cNvSpPr>
            <a:spLocks noGrp="1"/>
          </p:cNvSpPr>
          <p:nvPr>
            <p:ph type="pic" idx="1" hasCustomPrompt="1"/>
          </p:nvPr>
        </p:nvSpPr>
        <p:spPr>
          <a:xfrm>
            <a:off x="7757193" y="1230168"/>
            <a:ext cx="2853904" cy="1935957"/>
          </a:xfrm>
          <a:prstGeom prst="rect">
            <a:avLst/>
          </a:prstGeom>
          <a:solidFill>
            <a:schemeClr val="bg1">
              <a:lumMod val="95000"/>
            </a:schemeClr>
          </a:solidFill>
        </p:spPr>
        <p:txBody>
          <a:bodyPr lIns="91389" tIns="45693" rIns="91389" bIns="45693" anchor="ctr"/>
          <a:lstStyle>
            <a:lvl1pPr marL="0" indent="0" algn="ctr">
              <a:buNone/>
              <a:defRPr sz="1200" baseline="0">
                <a:solidFill>
                  <a:schemeClr val="tx1">
                    <a:lumMod val="75000"/>
                    <a:lumOff val="25000"/>
                  </a:schemeClr>
                </a:solidFill>
                <a:latin typeface="+mn-lt"/>
                <a:cs typeface="Arial" pitchFamily="34" charset="0"/>
              </a:defRPr>
            </a:lvl1pPr>
            <a:lvl2pPr marL="456973" indent="0">
              <a:buNone/>
              <a:defRPr sz="2900"/>
            </a:lvl2pPr>
            <a:lvl3pPr marL="913941" indent="0">
              <a:buNone/>
              <a:defRPr sz="2500"/>
            </a:lvl3pPr>
            <a:lvl4pPr marL="1370914" indent="0">
              <a:buNone/>
              <a:defRPr sz="1900"/>
            </a:lvl4pPr>
            <a:lvl5pPr marL="1827885" indent="0">
              <a:buNone/>
              <a:defRPr sz="1900"/>
            </a:lvl5pPr>
            <a:lvl6pPr marL="2284858" indent="0">
              <a:buNone/>
              <a:defRPr sz="1900"/>
            </a:lvl6pPr>
            <a:lvl7pPr marL="2741830" indent="0">
              <a:buNone/>
              <a:defRPr sz="1900"/>
            </a:lvl7pPr>
            <a:lvl8pPr marL="3198799" indent="0">
              <a:buNone/>
              <a:defRPr sz="1900"/>
            </a:lvl8pPr>
            <a:lvl9pPr marL="3655773" indent="0">
              <a:buNone/>
              <a:defRPr sz="1900"/>
            </a:lvl9pPr>
          </a:lstStyle>
          <a:p>
            <a:r>
              <a:rPr lang="en-US" altLang="ko-KR" dirty="0"/>
              <a:t>Your Picture Here</a:t>
            </a:r>
            <a:endParaRPr lang="ko-KR" altLang="en-US" dirty="0"/>
          </a:p>
        </p:txBody>
      </p:sp>
      <p:sp>
        <p:nvSpPr>
          <p:cNvPr id="33" name="Picture Placeholder 2">
            <a:extLst>
              <a:ext uri="{FF2B5EF4-FFF2-40B4-BE49-F238E27FC236}">
                <a16:creationId xmlns:a16="http://schemas.microsoft.com/office/drawing/2014/main" xmlns="" id="{DCD9D3DB-2220-4596-A5BF-72EE7B9609A5}"/>
              </a:ext>
            </a:extLst>
          </p:cNvPr>
          <p:cNvSpPr>
            <a:spLocks noGrp="1"/>
          </p:cNvSpPr>
          <p:nvPr>
            <p:ph type="pic" idx="10" hasCustomPrompt="1"/>
          </p:nvPr>
        </p:nvSpPr>
        <p:spPr>
          <a:xfrm>
            <a:off x="7757193" y="4409434"/>
            <a:ext cx="2853904" cy="1935957"/>
          </a:xfrm>
          <a:prstGeom prst="rect">
            <a:avLst/>
          </a:prstGeom>
          <a:solidFill>
            <a:schemeClr val="bg1">
              <a:lumMod val="95000"/>
            </a:schemeClr>
          </a:solidFill>
        </p:spPr>
        <p:txBody>
          <a:bodyPr lIns="91389" tIns="45693" rIns="91389" bIns="45693" anchor="ctr"/>
          <a:lstStyle>
            <a:lvl1pPr marL="0" indent="0" algn="ctr">
              <a:buNone/>
              <a:defRPr sz="1200" baseline="0">
                <a:solidFill>
                  <a:schemeClr val="tx1">
                    <a:lumMod val="75000"/>
                    <a:lumOff val="25000"/>
                  </a:schemeClr>
                </a:solidFill>
                <a:latin typeface="+mn-lt"/>
                <a:cs typeface="Arial" pitchFamily="34" charset="0"/>
              </a:defRPr>
            </a:lvl1pPr>
            <a:lvl2pPr marL="456973" indent="0">
              <a:buNone/>
              <a:defRPr sz="2900"/>
            </a:lvl2pPr>
            <a:lvl3pPr marL="913941" indent="0">
              <a:buNone/>
              <a:defRPr sz="2500"/>
            </a:lvl3pPr>
            <a:lvl4pPr marL="1370914" indent="0">
              <a:buNone/>
              <a:defRPr sz="1900"/>
            </a:lvl4pPr>
            <a:lvl5pPr marL="1827885" indent="0">
              <a:buNone/>
              <a:defRPr sz="1900"/>
            </a:lvl5pPr>
            <a:lvl6pPr marL="2284858" indent="0">
              <a:buNone/>
              <a:defRPr sz="1900"/>
            </a:lvl6pPr>
            <a:lvl7pPr marL="2741830" indent="0">
              <a:buNone/>
              <a:defRPr sz="1900"/>
            </a:lvl7pPr>
            <a:lvl8pPr marL="3198799" indent="0">
              <a:buNone/>
              <a:defRPr sz="1900"/>
            </a:lvl8pPr>
            <a:lvl9pPr marL="3655773" indent="0">
              <a:buNone/>
              <a:defRPr sz="1900"/>
            </a:lvl9pPr>
          </a:lstStyle>
          <a:p>
            <a:r>
              <a:rPr lang="en-US" altLang="ko-KR" dirty="0"/>
              <a:t>Your Picture Here</a:t>
            </a:r>
            <a:endParaRPr lang="ko-KR" altLang="en-US" dirty="0"/>
          </a:p>
        </p:txBody>
      </p:sp>
    </p:spTree>
    <p:extLst>
      <p:ext uri="{BB962C8B-B14F-4D97-AF65-F5344CB8AC3E}">
        <p14:creationId xmlns:p14="http://schemas.microsoft.com/office/powerpoint/2010/main" val="18495300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Picture with Caption">
    <p:bg>
      <p:bgPr>
        <a:solidFill>
          <a:schemeClr val="tx1"/>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idx="12" hasCustomPrompt="1"/>
          </p:nvPr>
        </p:nvSpPr>
        <p:spPr>
          <a:xfrm>
            <a:off x="1" y="197998"/>
            <a:ext cx="3041678" cy="7182848"/>
          </a:xfrm>
          <a:prstGeom prst="rect">
            <a:avLst/>
          </a:prstGeom>
          <a:solidFill>
            <a:schemeClr val="bg1">
              <a:lumMod val="95000"/>
            </a:schemeClr>
          </a:solidFill>
        </p:spPr>
        <p:txBody>
          <a:bodyPr lIns="91389" tIns="45693" rIns="91389" bIns="45693" anchor="ctr"/>
          <a:lstStyle>
            <a:lvl1pPr marL="0" indent="0" algn="ctr">
              <a:buNone/>
              <a:defRPr sz="1200">
                <a:latin typeface="+mn-lt"/>
                <a:cs typeface="Arial" pitchFamily="34" charset="0"/>
              </a:defRPr>
            </a:lvl1pPr>
            <a:lvl2pPr marL="456950" indent="0">
              <a:buNone/>
              <a:defRPr sz="2900"/>
            </a:lvl2pPr>
            <a:lvl3pPr marL="913896" indent="0">
              <a:buNone/>
              <a:defRPr sz="2500"/>
            </a:lvl3pPr>
            <a:lvl4pPr marL="1370846" indent="0">
              <a:buNone/>
              <a:defRPr sz="1900"/>
            </a:lvl4pPr>
            <a:lvl5pPr marL="1827795" indent="0">
              <a:buNone/>
              <a:defRPr sz="1900"/>
            </a:lvl5pPr>
            <a:lvl6pPr marL="2284744" indent="0">
              <a:buNone/>
              <a:defRPr sz="1900"/>
            </a:lvl6pPr>
            <a:lvl7pPr marL="2741691" indent="0">
              <a:buNone/>
              <a:defRPr sz="1900"/>
            </a:lvl7pPr>
            <a:lvl8pPr marL="3198641" indent="0">
              <a:buNone/>
              <a:defRPr sz="1900"/>
            </a:lvl8pPr>
            <a:lvl9pPr marL="3655587" indent="0">
              <a:buNone/>
              <a:defRPr sz="19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3235492" y="197998"/>
            <a:ext cx="3041678" cy="7182848"/>
          </a:xfrm>
          <a:prstGeom prst="rect">
            <a:avLst/>
          </a:prstGeom>
          <a:solidFill>
            <a:schemeClr val="bg1">
              <a:lumMod val="95000"/>
            </a:schemeClr>
          </a:solidFill>
        </p:spPr>
        <p:txBody>
          <a:bodyPr lIns="91389" tIns="45693" rIns="91389" bIns="45693" anchor="ctr"/>
          <a:lstStyle>
            <a:lvl1pPr marL="0" indent="0" algn="ctr">
              <a:buNone/>
              <a:defRPr sz="1200">
                <a:latin typeface="+mn-lt"/>
                <a:cs typeface="Arial" pitchFamily="34" charset="0"/>
              </a:defRPr>
            </a:lvl1pPr>
            <a:lvl2pPr marL="456950" indent="0">
              <a:buNone/>
              <a:defRPr sz="2900"/>
            </a:lvl2pPr>
            <a:lvl3pPr marL="913896" indent="0">
              <a:buNone/>
              <a:defRPr sz="2500"/>
            </a:lvl3pPr>
            <a:lvl4pPr marL="1370846" indent="0">
              <a:buNone/>
              <a:defRPr sz="1900"/>
            </a:lvl4pPr>
            <a:lvl5pPr marL="1827795" indent="0">
              <a:buNone/>
              <a:defRPr sz="1900"/>
            </a:lvl5pPr>
            <a:lvl6pPr marL="2284744" indent="0">
              <a:buNone/>
              <a:defRPr sz="1900"/>
            </a:lvl6pPr>
            <a:lvl7pPr marL="2741691" indent="0">
              <a:buNone/>
              <a:defRPr sz="1900"/>
            </a:lvl7pPr>
            <a:lvl8pPr marL="3198641" indent="0">
              <a:buNone/>
              <a:defRPr sz="1900"/>
            </a:lvl8pPr>
            <a:lvl9pPr marL="3655587" indent="0">
              <a:buNone/>
              <a:defRPr sz="1900"/>
            </a:lvl9pPr>
          </a:lstStyle>
          <a:p>
            <a:r>
              <a:rPr lang="en-US" altLang="ko-KR" dirty="0"/>
              <a:t>Your Picture Here</a:t>
            </a:r>
            <a:endParaRPr lang="ko-KR" altLang="en-US" dirty="0"/>
          </a:p>
        </p:txBody>
      </p:sp>
    </p:spTree>
    <p:extLst>
      <p:ext uri="{BB962C8B-B14F-4D97-AF65-F5344CB8AC3E}">
        <p14:creationId xmlns:p14="http://schemas.microsoft.com/office/powerpoint/2010/main" val="23432209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Image slide layout">
    <p:bg>
      <p:bgPr>
        <a:solidFill>
          <a:schemeClr val="tx1"/>
        </a:solidFill>
        <a:effectLst/>
      </p:bgPr>
    </p:bg>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xmlns="" id="{EE289FF9-BA24-4B74-91D0-A352EED5CA14}"/>
              </a:ext>
            </a:extLst>
          </p:cNvPr>
          <p:cNvSpPr/>
          <p:nvPr userDrawn="1"/>
        </p:nvSpPr>
        <p:spPr>
          <a:xfrm>
            <a:off x="3508021" y="1440864"/>
            <a:ext cx="8082003" cy="5565881"/>
          </a:xfrm>
          <a:prstGeom prst="frame">
            <a:avLst>
              <a:gd name="adj1" fmla="val 993"/>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389" tIns="45693" rIns="91389" bIns="45693" rtlCol="0" anchor="ctr"/>
          <a:lstStyle/>
          <a:p>
            <a:pPr algn="ctr" defTabSz="913896"/>
            <a:endParaRPr lang="en-US" sz="1800">
              <a:solidFill>
                <a:prstClr val="black"/>
              </a:solidFill>
            </a:endParaRPr>
          </a:p>
        </p:txBody>
      </p:sp>
      <p:sp>
        <p:nvSpPr>
          <p:cNvPr id="2" name="그림 개체 틀 2">
            <a:extLst>
              <a:ext uri="{FF2B5EF4-FFF2-40B4-BE49-F238E27FC236}">
                <a16:creationId xmlns:a16="http://schemas.microsoft.com/office/drawing/2014/main" xmlns="" id="{0881F345-7416-4CA4-813E-57AAA18D7E07}"/>
              </a:ext>
            </a:extLst>
          </p:cNvPr>
          <p:cNvSpPr>
            <a:spLocks noGrp="1"/>
          </p:cNvSpPr>
          <p:nvPr>
            <p:ph type="pic" sz="quarter" idx="14" hasCustomPrompt="1"/>
          </p:nvPr>
        </p:nvSpPr>
        <p:spPr>
          <a:xfrm>
            <a:off x="6704461" y="785490"/>
            <a:ext cx="4189310" cy="549841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9" tIns="45693" rIns="91389" bIns="45693"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그림 개체 틀 2">
            <a:extLst>
              <a:ext uri="{FF2B5EF4-FFF2-40B4-BE49-F238E27FC236}">
                <a16:creationId xmlns:a16="http://schemas.microsoft.com/office/drawing/2014/main" xmlns="" id="{20E28CAD-AAB2-4FAD-8B07-DA868763561E}"/>
              </a:ext>
            </a:extLst>
          </p:cNvPr>
          <p:cNvSpPr>
            <a:spLocks noGrp="1"/>
          </p:cNvSpPr>
          <p:nvPr>
            <p:ph type="pic" sz="quarter" idx="15" hasCustomPrompt="1"/>
          </p:nvPr>
        </p:nvSpPr>
        <p:spPr>
          <a:xfrm>
            <a:off x="2063279" y="2239767"/>
            <a:ext cx="4095910" cy="290482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9" tIns="45693" rIns="91389" bIns="45693"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32457223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_Image slide layout">
    <p:bg>
      <p:bgPr>
        <a:solidFill>
          <a:schemeClr val="tx1"/>
        </a:solidFill>
        <a:effectLst/>
      </p:bgPr>
    </p:bg>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xmlns="" id="{4807046C-F888-4A36-A40A-256FAD5D0C4E}"/>
              </a:ext>
            </a:extLst>
          </p:cNvPr>
          <p:cNvSpPr/>
          <p:nvPr userDrawn="1"/>
        </p:nvSpPr>
        <p:spPr>
          <a:xfrm>
            <a:off x="347248" y="524094"/>
            <a:ext cx="11192704" cy="6541652"/>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389" tIns="45693" rIns="91389" bIns="45693" rtlCol="0" anchor="ctr"/>
          <a:lstStyle/>
          <a:p>
            <a:pPr algn="ctr" defTabSz="913896"/>
            <a:endParaRPr lang="en-US" sz="1800">
              <a:solidFill>
                <a:prstClr val="black"/>
              </a:solidFill>
            </a:endParaRPr>
          </a:p>
        </p:txBody>
      </p:sp>
      <p:sp>
        <p:nvSpPr>
          <p:cNvPr id="5" name="그림 개체 틀 2">
            <a:extLst>
              <a:ext uri="{FF2B5EF4-FFF2-40B4-BE49-F238E27FC236}">
                <a16:creationId xmlns:a16="http://schemas.microsoft.com/office/drawing/2014/main" xmlns="" id="{6396103F-7E16-4445-B7A5-DADC79F7C85B}"/>
              </a:ext>
            </a:extLst>
          </p:cNvPr>
          <p:cNvSpPr>
            <a:spLocks noGrp="1"/>
          </p:cNvSpPr>
          <p:nvPr>
            <p:ph type="pic" sz="quarter" idx="14" hasCustomPrompt="1"/>
          </p:nvPr>
        </p:nvSpPr>
        <p:spPr>
          <a:xfrm>
            <a:off x="631931" y="285994"/>
            <a:ext cx="10623349" cy="408091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9" tIns="45693" rIns="91389" bIns="45693"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34934598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6_Contents slide layout">
    <p:bg>
      <p:bgPr>
        <a:solidFill>
          <a:schemeClr val="tx1"/>
        </a:solidFill>
        <a:effectLst/>
      </p:bgPr>
    </p:bg>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xmlns="" id="{76F4EEB4-6583-4B5F-914D-B48FDE24D31D}"/>
              </a:ext>
            </a:extLst>
          </p:cNvPr>
          <p:cNvSpPr>
            <a:spLocks noGrp="1"/>
          </p:cNvSpPr>
          <p:nvPr>
            <p:ph type="pic" sz="quarter" idx="14" hasCustomPrompt="1"/>
          </p:nvPr>
        </p:nvSpPr>
        <p:spPr>
          <a:xfrm>
            <a:off x="2441482" y="3958762"/>
            <a:ext cx="3023027" cy="3431408"/>
          </a:xfrm>
          <a:custGeom>
            <a:avLst/>
            <a:gdLst>
              <a:gd name="connsiteX0" fmla="*/ 1550271 w 3100540"/>
              <a:gd name="connsiteY0" fmla="*/ 0 h 3100540"/>
              <a:gd name="connsiteX1" fmla="*/ 1677817 w 3100540"/>
              <a:gd name="connsiteY1" fmla="*/ 52831 h 3100540"/>
              <a:gd name="connsiteX2" fmla="*/ 3047710 w 3100540"/>
              <a:gd name="connsiteY2" fmla="*/ 1422724 h 3100540"/>
              <a:gd name="connsiteX3" fmla="*/ 3047710 w 3100540"/>
              <a:gd name="connsiteY3" fmla="*/ 1677815 h 3100540"/>
              <a:gd name="connsiteX4" fmla="*/ 1677815 w 3100540"/>
              <a:gd name="connsiteY4" fmla="*/ 3047710 h 3100540"/>
              <a:gd name="connsiteX5" fmla="*/ 1422725 w 3100540"/>
              <a:gd name="connsiteY5" fmla="*/ 3047710 h 3100540"/>
              <a:gd name="connsiteX6" fmla="*/ 52832 w 3100540"/>
              <a:gd name="connsiteY6" fmla="*/ 1677816 h 3100540"/>
              <a:gd name="connsiteX7" fmla="*/ 52832 w 3100540"/>
              <a:gd name="connsiteY7" fmla="*/ 1422726 h 3100540"/>
              <a:gd name="connsiteX8" fmla="*/ 1422726 w 3100540"/>
              <a:gd name="connsiteY8" fmla="*/ 52831 h 3100540"/>
              <a:gd name="connsiteX9" fmla="*/ 1550271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1" y="0"/>
                </a:moveTo>
                <a:cubicBezTo>
                  <a:pt x="1596434" y="0"/>
                  <a:pt x="1642596" y="17610"/>
                  <a:pt x="1677817" y="52831"/>
                </a:cubicBezTo>
                <a:lnTo>
                  <a:pt x="3047710" y="1422724"/>
                </a:lnTo>
                <a:cubicBezTo>
                  <a:pt x="3118151" y="1493166"/>
                  <a:pt x="3118151" y="1607373"/>
                  <a:pt x="3047710" y="1677815"/>
                </a:cubicBezTo>
                <a:lnTo>
                  <a:pt x="1677815" y="3047710"/>
                </a:lnTo>
                <a:cubicBezTo>
                  <a:pt x="1607374" y="3118151"/>
                  <a:pt x="1493166" y="3118151"/>
                  <a:pt x="1422725" y="3047710"/>
                </a:cubicBezTo>
                <a:lnTo>
                  <a:pt x="52832" y="1677816"/>
                </a:lnTo>
                <a:cubicBezTo>
                  <a:pt x="-17610" y="1607375"/>
                  <a:pt x="-17610" y="1493167"/>
                  <a:pt x="52832" y="1422726"/>
                </a:cubicBezTo>
                <a:lnTo>
                  <a:pt x="1422726" y="52831"/>
                </a:lnTo>
                <a:cubicBezTo>
                  <a:pt x="1457947" y="17610"/>
                  <a:pt x="1504109" y="0"/>
                  <a:pt x="1550271" y="0"/>
                </a:cubicBezTo>
                <a:close/>
              </a:path>
            </a:pathLst>
          </a:custGeom>
          <a:solidFill>
            <a:schemeClr val="bg1">
              <a:lumMod val="95000"/>
            </a:schemeClr>
          </a:solidFill>
          <a:ln w="19050">
            <a:noFill/>
          </a:ln>
        </p:spPr>
        <p:txBody>
          <a:bodyPr wrap="square" lIns="91389" tIns="45693" rIns="91389" bIns="45693"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7" name="Picture Placeholder 26">
            <a:extLst>
              <a:ext uri="{FF2B5EF4-FFF2-40B4-BE49-F238E27FC236}">
                <a16:creationId xmlns:a16="http://schemas.microsoft.com/office/drawing/2014/main" xmlns="" id="{6318C2DA-4692-4840-BBAF-64272F41D695}"/>
              </a:ext>
            </a:extLst>
          </p:cNvPr>
          <p:cNvSpPr>
            <a:spLocks noGrp="1"/>
          </p:cNvSpPr>
          <p:nvPr>
            <p:ph type="pic" sz="quarter" idx="15" hasCustomPrompt="1"/>
          </p:nvPr>
        </p:nvSpPr>
        <p:spPr>
          <a:xfrm>
            <a:off x="653949" y="2092279"/>
            <a:ext cx="3023027" cy="3431408"/>
          </a:xfrm>
          <a:custGeom>
            <a:avLst/>
            <a:gdLst>
              <a:gd name="connsiteX0" fmla="*/ 1550272 w 3100541"/>
              <a:gd name="connsiteY0" fmla="*/ 0 h 3100540"/>
              <a:gd name="connsiteX1" fmla="*/ 1677817 w 3100541"/>
              <a:gd name="connsiteY1" fmla="*/ 52831 h 3100540"/>
              <a:gd name="connsiteX2" fmla="*/ 3047710 w 3100541"/>
              <a:gd name="connsiteY2" fmla="*/ 1422724 h 3100540"/>
              <a:gd name="connsiteX3" fmla="*/ 3047710 w 3100541"/>
              <a:gd name="connsiteY3" fmla="*/ 1677815 h 3100540"/>
              <a:gd name="connsiteX4" fmla="*/ 1677815 w 3100541"/>
              <a:gd name="connsiteY4" fmla="*/ 3047710 h 3100540"/>
              <a:gd name="connsiteX5" fmla="*/ 1422725 w 3100541"/>
              <a:gd name="connsiteY5" fmla="*/ 3047710 h 3100540"/>
              <a:gd name="connsiteX6" fmla="*/ 52832 w 3100541"/>
              <a:gd name="connsiteY6" fmla="*/ 1677816 h 3100540"/>
              <a:gd name="connsiteX7" fmla="*/ 52832 w 3100541"/>
              <a:gd name="connsiteY7" fmla="*/ 1422726 h 3100540"/>
              <a:gd name="connsiteX8" fmla="*/ 1422727 w 3100541"/>
              <a:gd name="connsiteY8" fmla="*/ 52831 h 3100540"/>
              <a:gd name="connsiteX9" fmla="*/ 1550272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2" y="0"/>
                </a:moveTo>
                <a:cubicBezTo>
                  <a:pt x="1596434" y="0"/>
                  <a:pt x="1642596" y="17610"/>
                  <a:pt x="1677817" y="52831"/>
                </a:cubicBezTo>
                <a:lnTo>
                  <a:pt x="3047710" y="1422724"/>
                </a:lnTo>
                <a:cubicBezTo>
                  <a:pt x="3118152" y="1493166"/>
                  <a:pt x="3118152" y="1607373"/>
                  <a:pt x="3047710" y="1677815"/>
                </a:cubicBezTo>
                <a:lnTo>
                  <a:pt x="1677815" y="3047710"/>
                </a:lnTo>
                <a:cubicBezTo>
                  <a:pt x="1607374" y="3118151"/>
                  <a:pt x="1493166" y="3118151"/>
                  <a:pt x="1422725" y="3047710"/>
                </a:cubicBezTo>
                <a:lnTo>
                  <a:pt x="52832" y="1677816"/>
                </a:lnTo>
                <a:cubicBezTo>
                  <a:pt x="-17610" y="1607375"/>
                  <a:pt x="-17610" y="1493167"/>
                  <a:pt x="52832" y="1422726"/>
                </a:cubicBezTo>
                <a:lnTo>
                  <a:pt x="1422727" y="52831"/>
                </a:lnTo>
                <a:cubicBezTo>
                  <a:pt x="1457948" y="17610"/>
                  <a:pt x="1504110" y="0"/>
                  <a:pt x="1550272" y="0"/>
                </a:cubicBezTo>
                <a:close/>
              </a:path>
            </a:pathLst>
          </a:custGeom>
          <a:solidFill>
            <a:schemeClr val="bg1">
              <a:lumMod val="95000"/>
            </a:schemeClr>
          </a:solidFill>
          <a:ln w="19050">
            <a:noFill/>
          </a:ln>
        </p:spPr>
        <p:txBody>
          <a:bodyPr wrap="square" lIns="91389" tIns="45693" rIns="91389" bIns="45693"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6" name="Picture Placeholder 25">
            <a:extLst>
              <a:ext uri="{FF2B5EF4-FFF2-40B4-BE49-F238E27FC236}">
                <a16:creationId xmlns:a16="http://schemas.microsoft.com/office/drawing/2014/main" xmlns="" id="{161E1271-8E26-4A56-89E0-8D56BC4E5799}"/>
              </a:ext>
            </a:extLst>
          </p:cNvPr>
          <p:cNvSpPr>
            <a:spLocks noGrp="1"/>
          </p:cNvSpPr>
          <p:nvPr>
            <p:ph type="pic" sz="quarter" idx="16" hasCustomPrompt="1"/>
          </p:nvPr>
        </p:nvSpPr>
        <p:spPr>
          <a:xfrm>
            <a:off x="2441482" y="225794"/>
            <a:ext cx="3023027" cy="3431408"/>
          </a:xfrm>
          <a:custGeom>
            <a:avLst/>
            <a:gdLst>
              <a:gd name="connsiteX0" fmla="*/ 1550272 w 3100540"/>
              <a:gd name="connsiteY0" fmla="*/ 0 h 3100540"/>
              <a:gd name="connsiteX1" fmla="*/ 1677817 w 3100540"/>
              <a:gd name="connsiteY1" fmla="*/ 52831 h 3100540"/>
              <a:gd name="connsiteX2" fmla="*/ 3047710 w 3100540"/>
              <a:gd name="connsiteY2" fmla="*/ 1422724 h 3100540"/>
              <a:gd name="connsiteX3" fmla="*/ 3047710 w 3100540"/>
              <a:gd name="connsiteY3" fmla="*/ 1677814 h 3100540"/>
              <a:gd name="connsiteX4" fmla="*/ 1677815 w 3100540"/>
              <a:gd name="connsiteY4" fmla="*/ 3047709 h 3100540"/>
              <a:gd name="connsiteX5" fmla="*/ 1422725 w 3100540"/>
              <a:gd name="connsiteY5" fmla="*/ 3047709 h 3100540"/>
              <a:gd name="connsiteX6" fmla="*/ 52832 w 3100540"/>
              <a:gd name="connsiteY6" fmla="*/ 1677816 h 3100540"/>
              <a:gd name="connsiteX7" fmla="*/ 52832 w 3100540"/>
              <a:gd name="connsiteY7" fmla="*/ 1422726 h 3100540"/>
              <a:gd name="connsiteX8" fmla="*/ 1422726 w 3100540"/>
              <a:gd name="connsiteY8" fmla="*/ 52831 h 3100540"/>
              <a:gd name="connsiteX9" fmla="*/ 1550272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2" y="0"/>
                </a:moveTo>
                <a:cubicBezTo>
                  <a:pt x="1596434" y="0"/>
                  <a:pt x="1642596" y="17610"/>
                  <a:pt x="1677817" y="52831"/>
                </a:cubicBezTo>
                <a:lnTo>
                  <a:pt x="3047710" y="1422724"/>
                </a:lnTo>
                <a:cubicBezTo>
                  <a:pt x="3118151" y="1493166"/>
                  <a:pt x="3118151" y="1607373"/>
                  <a:pt x="3047710" y="1677814"/>
                </a:cubicBezTo>
                <a:lnTo>
                  <a:pt x="1677815" y="3047709"/>
                </a:lnTo>
                <a:cubicBezTo>
                  <a:pt x="1607374" y="3118151"/>
                  <a:pt x="1493166" y="3118151"/>
                  <a:pt x="1422725" y="3047709"/>
                </a:cubicBezTo>
                <a:lnTo>
                  <a:pt x="52832" y="1677816"/>
                </a:lnTo>
                <a:cubicBezTo>
                  <a:pt x="-17610" y="1607375"/>
                  <a:pt x="-17610" y="1493167"/>
                  <a:pt x="52832" y="1422726"/>
                </a:cubicBezTo>
                <a:lnTo>
                  <a:pt x="1422726" y="52831"/>
                </a:lnTo>
                <a:cubicBezTo>
                  <a:pt x="1457947" y="17610"/>
                  <a:pt x="1504109" y="0"/>
                  <a:pt x="1550272" y="0"/>
                </a:cubicBezTo>
                <a:close/>
              </a:path>
            </a:pathLst>
          </a:custGeom>
          <a:solidFill>
            <a:schemeClr val="bg1">
              <a:lumMod val="95000"/>
            </a:schemeClr>
          </a:solidFill>
          <a:ln w="19050">
            <a:noFill/>
          </a:ln>
        </p:spPr>
        <p:txBody>
          <a:bodyPr wrap="square" lIns="91389" tIns="45693" rIns="91389" bIns="45693"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5" name="Picture Placeholder 24">
            <a:extLst>
              <a:ext uri="{FF2B5EF4-FFF2-40B4-BE49-F238E27FC236}">
                <a16:creationId xmlns:a16="http://schemas.microsoft.com/office/drawing/2014/main" xmlns="" id="{874FD296-6253-4D1F-B77E-613D6A904283}"/>
              </a:ext>
            </a:extLst>
          </p:cNvPr>
          <p:cNvSpPr>
            <a:spLocks noGrp="1"/>
          </p:cNvSpPr>
          <p:nvPr>
            <p:ph type="pic" sz="quarter" idx="17" hasCustomPrompt="1"/>
          </p:nvPr>
        </p:nvSpPr>
        <p:spPr>
          <a:xfrm>
            <a:off x="4218226" y="0"/>
            <a:ext cx="7668976" cy="7589838"/>
          </a:xfrm>
          <a:custGeom>
            <a:avLst/>
            <a:gdLst>
              <a:gd name="connsiteX0" fmla="*/ 3354914 w 7865615"/>
              <a:gd name="connsiteY0" fmla="*/ 0 h 6858000"/>
              <a:gd name="connsiteX1" fmla="*/ 4457065 w 7865615"/>
              <a:gd name="connsiteY1" fmla="*/ 0 h 6858000"/>
              <a:gd name="connsiteX2" fmla="*/ 5619038 w 7865615"/>
              <a:gd name="connsiteY2" fmla="*/ 0 h 6858000"/>
              <a:gd name="connsiteX3" fmla="*/ 7865615 w 7865615"/>
              <a:gd name="connsiteY3" fmla="*/ 0 h 6858000"/>
              <a:gd name="connsiteX4" fmla="*/ 7865615 w 7865615"/>
              <a:gd name="connsiteY4" fmla="*/ 6858000 h 6858000"/>
              <a:gd name="connsiteX5" fmla="*/ 7212263 w 7865615"/>
              <a:gd name="connsiteY5" fmla="*/ 6858000 h 6858000"/>
              <a:gd name="connsiteX6" fmla="*/ 4480673 w 7865615"/>
              <a:gd name="connsiteY6" fmla="*/ 6858000 h 6858000"/>
              <a:gd name="connsiteX7" fmla="*/ 3331306 w 7865615"/>
              <a:gd name="connsiteY7" fmla="*/ 6858000 h 6858000"/>
              <a:gd name="connsiteX8" fmla="*/ 60732 w 7865615"/>
              <a:gd name="connsiteY8" fmla="*/ 3587426 h 6858000"/>
              <a:gd name="connsiteX9" fmla="*/ 60732 w 7865615"/>
              <a:gd name="connsiteY9" fmla="*/ 3294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65615" h="6858000">
                <a:moveTo>
                  <a:pt x="3354914" y="0"/>
                </a:moveTo>
                <a:lnTo>
                  <a:pt x="4457065" y="0"/>
                </a:lnTo>
                <a:lnTo>
                  <a:pt x="5619038" y="0"/>
                </a:lnTo>
                <a:lnTo>
                  <a:pt x="7865615" y="0"/>
                </a:lnTo>
                <a:lnTo>
                  <a:pt x="7865615" y="6858000"/>
                </a:lnTo>
                <a:lnTo>
                  <a:pt x="7212263" y="6858000"/>
                </a:lnTo>
                <a:lnTo>
                  <a:pt x="4480673" y="6858000"/>
                </a:lnTo>
                <a:lnTo>
                  <a:pt x="3331306" y="6858000"/>
                </a:lnTo>
                <a:lnTo>
                  <a:pt x="60732" y="3587426"/>
                </a:lnTo>
                <a:cubicBezTo>
                  <a:pt x="-20244" y="3506449"/>
                  <a:pt x="-20244" y="3375159"/>
                  <a:pt x="60732" y="3294183"/>
                </a:cubicBezTo>
                <a:close/>
              </a:path>
            </a:pathLst>
          </a:custGeom>
          <a:solidFill>
            <a:schemeClr val="bg1">
              <a:lumMod val="95000"/>
            </a:schemeClr>
          </a:solidFill>
          <a:ln w="19050">
            <a:noFill/>
          </a:ln>
        </p:spPr>
        <p:txBody>
          <a:bodyPr wrap="square" lIns="91389" tIns="45693" rIns="91389" bIns="45693" anchor="ctr">
            <a:noAutofit/>
          </a:bodyPr>
          <a:lstStyle>
            <a:lvl1pPr marL="0" indent="0" algn="ctr">
              <a:lnSpc>
                <a:spcPct val="100000"/>
              </a:lnSpc>
              <a:buNone/>
              <a:defRPr sz="15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006391189"/>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86CFB63C-8719-4A56-9AE9-2AE7BBFD278C}"/>
              </a:ext>
            </a:extLst>
          </p:cNvPr>
          <p:cNvSpPr>
            <a:spLocks noGrp="1"/>
          </p:cNvSpPr>
          <p:nvPr>
            <p:ph type="pic" sz="quarter" idx="14" hasCustomPrompt="1"/>
          </p:nvPr>
        </p:nvSpPr>
        <p:spPr>
          <a:xfrm>
            <a:off x="1" y="8"/>
            <a:ext cx="7039451" cy="7516045"/>
          </a:xfrm>
          <a:custGeom>
            <a:avLst/>
            <a:gdLst>
              <a:gd name="connsiteX0" fmla="*/ 6373343 w 7219949"/>
              <a:gd name="connsiteY0" fmla="*/ 5762674 h 6791323"/>
              <a:gd name="connsiteX1" fmla="*/ 6413754 w 7219949"/>
              <a:gd name="connsiteY1" fmla="*/ 5791064 h 6791323"/>
              <a:gd name="connsiteX2" fmla="*/ 6422746 w 7219949"/>
              <a:gd name="connsiteY2" fmla="*/ 5798985 h 6791323"/>
              <a:gd name="connsiteX3" fmla="*/ 6422797 w 7219949"/>
              <a:gd name="connsiteY3" fmla="*/ 5799972 h 6791323"/>
              <a:gd name="connsiteX4" fmla="*/ 6417097 w 7219949"/>
              <a:gd name="connsiteY4" fmla="*/ 5796731 h 6791323"/>
              <a:gd name="connsiteX5" fmla="*/ 6421197 w 7219949"/>
              <a:gd name="connsiteY5" fmla="*/ 5803224 h 6791323"/>
              <a:gd name="connsiteX6" fmla="*/ 6423069 w 7219949"/>
              <a:gd name="connsiteY6" fmla="*/ 5805289 h 6791323"/>
              <a:gd name="connsiteX7" fmla="*/ 6423280 w 7219949"/>
              <a:gd name="connsiteY7" fmla="*/ 5809382 h 6791323"/>
              <a:gd name="connsiteX8" fmla="*/ 6409944 w 7219949"/>
              <a:gd name="connsiteY8" fmla="*/ 5797636 h 6791323"/>
              <a:gd name="connsiteX9" fmla="*/ 1540022 w 7219949"/>
              <a:gd name="connsiteY9" fmla="*/ 5527312 h 6791323"/>
              <a:gd name="connsiteX10" fmla="*/ 1522578 w 7219949"/>
              <a:gd name="connsiteY10" fmla="*/ 5529871 h 6791323"/>
              <a:gd name="connsiteX11" fmla="*/ 1509084 w 7219949"/>
              <a:gd name="connsiteY11" fmla="*/ 5542239 h 6791323"/>
              <a:gd name="connsiteX12" fmla="*/ 1523166 w 7219949"/>
              <a:gd name="connsiteY12" fmla="*/ 5546372 h 6791323"/>
              <a:gd name="connsiteX13" fmla="*/ 1550935 w 7219949"/>
              <a:gd name="connsiteY13" fmla="*/ 5543314 h 6791323"/>
              <a:gd name="connsiteX14" fmla="*/ 1571395 w 7219949"/>
              <a:gd name="connsiteY14" fmla="*/ 5533722 h 6791323"/>
              <a:gd name="connsiteX15" fmla="*/ 1559206 w 7219949"/>
              <a:gd name="connsiteY15" fmla="*/ 5531447 h 6791323"/>
              <a:gd name="connsiteX16" fmla="*/ 1444220 w 7219949"/>
              <a:gd name="connsiteY16" fmla="*/ 5502038 h 6791323"/>
              <a:gd name="connsiteX17" fmla="*/ 1442366 w 7219949"/>
              <a:gd name="connsiteY17" fmla="*/ 5504927 h 6791323"/>
              <a:gd name="connsiteX18" fmla="*/ 1445716 w 7219949"/>
              <a:gd name="connsiteY18" fmla="*/ 5504667 h 6791323"/>
              <a:gd name="connsiteX19" fmla="*/ 1109001 w 7219949"/>
              <a:gd name="connsiteY19" fmla="*/ 5399894 h 6791323"/>
              <a:gd name="connsiteX20" fmla="*/ 1088139 w 7219949"/>
              <a:gd name="connsiteY20" fmla="*/ 5430615 h 6791323"/>
              <a:gd name="connsiteX21" fmla="*/ 1154903 w 7219949"/>
              <a:gd name="connsiteY21" fmla="*/ 5493637 h 6791323"/>
              <a:gd name="connsiteX22" fmla="*/ 1199413 w 7219949"/>
              <a:gd name="connsiteY22" fmla="*/ 5502038 h 6791323"/>
              <a:gd name="connsiteX23" fmla="*/ 1203154 w 7219949"/>
              <a:gd name="connsiteY23" fmla="*/ 5506753 h 6791323"/>
              <a:gd name="connsiteX24" fmla="*/ 1221483 w 7219949"/>
              <a:gd name="connsiteY24" fmla="*/ 5500369 h 6791323"/>
              <a:gd name="connsiteX25" fmla="*/ 1254063 w 7219949"/>
              <a:gd name="connsiteY25" fmla="*/ 5500404 h 6791323"/>
              <a:gd name="connsiteX26" fmla="*/ 1257548 w 7219949"/>
              <a:gd name="connsiteY26" fmla="*/ 5502518 h 6791323"/>
              <a:gd name="connsiteX27" fmla="*/ 1259224 w 7219949"/>
              <a:gd name="connsiteY27" fmla="*/ 5501513 h 6791323"/>
              <a:gd name="connsiteX28" fmla="*/ 1269888 w 7219949"/>
              <a:gd name="connsiteY28" fmla="*/ 5506239 h 6791323"/>
              <a:gd name="connsiteX29" fmla="*/ 1271060 w 7219949"/>
              <a:gd name="connsiteY29" fmla="*/ 5511704 h 6791323"/>
              <a:gd name="connsiteX30" fmla="*/ 1284187 w 7219949"/>
              <a:gd name="connsiteY30" fmla="*/ 5528103 h 6791323"/>
              <a:gd name="connsiteX31" fmla="*/ 1295893 w 7219949"/>
              <a:gd name="connsiteY31" fmla="*/ 5528899 h 6791323"/>
              <a:gd name="connsiteX32" fmla="*/ 1329134 w 7219949"/>
              <a:gd name="connsiteY32" fmla="*/ 5523362 h 6791323"/>
              <a:gd name="connsiteX33" fmla="*/ 1345023 w 7219949"/>
              <a:gd name="connsiteY33" fmla="*/ 5522735 h 6791323"/>
              <a:gd name="connsiteX34" fmla="*/ 1332945 w 7219949"/>
              <a:gd name="connsiteY34" fmla="*/ 5502038 h 6791323"/>
              <a:gd name="connsiteX35" fmla="*/ 1306980 w 7219949"/>
              <a:gd name="connsiteY35" fmla="*/ 5439018 h 6791323"/>
              <a:gd name="connsiteX36" fmla="*/ 1173450 w 7219949"/>
              <a:gd name="connsiteY36" fmla="*/ 5413812 h 6791323"/>
              <a:gd name="connsiteX37" fmla="*/ 1125229 w 7219949"/>
              <a:gd name="connsiteY37" fmla="*/ 5409611 h 6791323"/>
              <a:gd name="connsiteX38" fmla="*/ 1109001 w 7219949"/>
              <a:gd name="connsiteY38" fmla="*/ 5399894 h 6791323"/>
              <a:gd name="connsiteX39" fmla="*/ 1 w 7219949"/>
              <a:gd name="connsiteY39" fmla="*/ 5033886 h 6791323"/>
              <a:gd name="connsiteX40" fmla="*/ 20697 w 7219949"/>
              <a:gd name="connsiteY40" fmla="*/ 5050987 h 6791323"/>
              <a:gd name="connsiteX41" fmla="*/ 27306 w 7219949"/>
              <a:gd name="connsiteY41" fmla="*/ 5098712 h 6791323"/>
              <a:gd name="connsiteX42" fmla="*/ 75524 w 7219949"/>
              <a:gd name="connsiteY42" fmla="*/ 5149127 h 6791323"/>
              <a:gd name="connsiteX43" fmla="*/ 309203 w 7219949"/>
              <a:gd name="connsiteY43" fmla="*/ 5291971 h 6791323"/>
              <a:gd name="connsiteX44" fmla="*/ 353715 w 7219949"/>
              <a:gd name="connsiteY44" fmla="*/ 5350789 h 6791323"/>
              <a:gd name="connsiteX45" fmla="*/ 223891 w 7219949"/>
              <a:gd name="connsiteY45" fmla="*/ 5333986 h 6791323"/>
              <a:gd name="connsiteX46" fmla="*/ 45852 w 7219949"/>
              <a:gd name="connsiteY46" fmla="*/ 5266763 h 6791323"/>
              <a:gd name="connsiteX47" fmla="*/ 1 w 7219949"/>
              <a:gd name="connsiteY47" fmla="*/ 5245499 h 6791323"/>
              <a:gd name="connsiteX48" fmla="*/ 6018519 w 7219949"/>
              <a:gd name="connsiteY48" fmla="*/ 3828679 h 6791323"/>
              <a:gd name="connsiteX49" fmla="*/ 6061272 w 7219949"/>
              <a:gd name="connsiteY49" fmla="*/ 3852562 h 6791323"/>
              <a:gd name="connsiteX50" fmla="*/ 6123598 w 7219949"/>
              <a:gd name="connsiteY50" fmla="*/ 3899316 h 6791323"/>
              <a:gd name="connsiteX51" fmla="*/ 6135571 w 7219949"/>
              <a:gd name="connsiteY51" fmla="*/ 3918704 h 6791323"/>
              <a:gd name="connsiteX52" fmla="*/ 6095110 w 7219949"/>
              <a:gd name="connsiteY52" fmla="*/ 3884769 h 6791323"/>
              <a:gd name="connsiteX53" fmla="*/ 6067502 w 7219949"/>
              <a:gd name="connsiteY53" fmla="*/ 3862695 h 6791323"/>
              <a:gd name="connsiteX54" fmla="*/ 6058500 w 7219949"/>
              <a:gd name="connsiteY54" fmla="*/ 3857305 h 6791323"/>
              <a:gd name="connsiteX55" fmla="*/ 6028122 w 7219949"/>
              <a:gd name="connsiteY55" fmla="*/ 3839975 h 6791323"/>
              <a:gd name="connsiteX56" fmla="*/ 6018519 w 7219949"/>
              <a:gd name="connsiteY56" fmla="*/ 3828679 h 6791323"/>
              <a:gd name="connsiteX57" fmla="*/ 5917528 w 7219949"/>
              <a:gd name="connsiteY57" fmla="*/ 3369309 h 6791323"/>
              <a:gd name="connsiteX58" fmla="*/ 5932912 w 7219949"/>
              <a:gd name="connsiteY58" fmla="*/ 3381207 h 6791323"/>
              <a:gd name="connsiteX59" fmla="*/ 5934660 w 7219949"/>
              <a:gd name="connsiteY59" fmla="*/ 3383263 h 6791323"/>
              <a:gd name="connsiteX60" fmla="*/ 5930917 w 7219949"/>
              <a:gd name="connsiteY60" fmla="*/ 3380432 h 6791323"/>
              <a:gd name="connsiteX61" fmla="*/ 6015135 w 7219949"/>
              <a:gd name="connsiteY61" fmla="*/ 2860684 h 6791323"/>
              <a:gd name="connsiteX62" fmla="*/ 6020320 w 7219949"/>
              <a:gd name="connsiteY62" fmla="*/ 2864266 h 6791323"/>
              <a:gd name="connsiteX63" fmla="*/ 6021276 w 7219949"/>
              <a:gd name="connsiteY63" fmla="*/ 2864967 h 6791323"/>
              <a:gd name="connsiteX64" fmla="*/ 6021151 w 7219949"/>
              <a:gd name="connsiteY64" fmla="*/ 2865757 h 6791323"/>
              <a:gd name="connsiteX65" fmla="*/ 6017986 w 7219949"/>
              <a:gd name="connsiteY65" fmla="*/ 2863246 h 6791323"/>
              <a:gd name="connsiteX66" fmla="*/ 5801996 w 7219949"/>
              <a:gd name="connsiteY66" fmla="*/ 2690461 h 6791323"/>
              <a:gd name="connsiteX67" fmla="*/ 5803170 w 7219949"/>
              <a:gd name="connsiteY67" fmla="*/ 2691043 h 6791323"/>
              <a:gd name="connsiteX68" fmla="*/ 5805707 w 7219949"/>
              <a:gd name="connsiteY68" fmla="*/ 2693665 h 6791323"/>
              <a:gd name="connsiteX69" fmla="*/ 5803117 w 7219949"/>
              <a:gd name="connsiteY69" fmla="*/ 2692169 h 6791323"/>
              <a:gd name="connsiteX70" fmla="*/ 5802846 w 7219949"/>
              <a:gd name="connsiteY70" fmla="*/ 2691627 h 6791323"/>
              <a:gd name="connsiteX71" fmla="*/ 5801996 w 7219949"/>
              <a:gd name="connsiteY71" fmla="*/ 2690461 h 6791323"/>
              <a:gd name="connsiteX72" fmla="*/ 5712609 w 7219949"/>
              <a:gd name="connsiteY72" fmla="*/ 2643924 h 6791323"/>
              <a:gd name="connsiteX73" fmla="*/ 5716036 w 7219949"/>
              <a:gd name="connsiteY73" fmla="*/ 2646416 h 6791323"/>
              <a:gd name="connsiteX74" fmla="*/ 5712958 w 7219949"/>
              <a:gd name="connsiteY74" fmla="*/ 2644329 h 6791323"/>
              <a:gd name="connsiteX75" fmla="*/ 6874443 w 7219949"/>
              <a:gd name="connsiteY75" fmla="*/ 1314142 h 6791323"/>
              <a:gd name="connsiteX76" fmla="*/ 6887098 w 7219949"/>
              <a:gd name="connsiteY76" fmla="*/ 1320495 h 6791323"/>
              <a:gd name="connsiteX77" fmla="*/ 6911869 w 7219949"/>
              <a:gd name="connsiteY77" fmla="*/ 1346903 h 6791323"/>
              <a:gd name="connsiteX78" fmla="*/ 6919419 w 7219949"/>
              <a:gd name="connsiteY78" fmla="*/ 1354642 h 6791323"/>
              <a:gd name="connsiteX79" fmla="*/ 6947175 w 7219949"/>
              <a:gd name="connsiteY79" fmla="*/ 1376475 h 6791323"/>
              <a:gd name="connsiteX80" fmla="*/ 6995137 w 7219949"/>
              <a:gd name="connsiteY80" fmla="*/ 1412403 h 6791323"/>
              <a:gd name="connsiteX81" fmla="*/ 7014744 w 7219949"/>
              <a:gd name="connsiteY81" fmla="*/ 1427412 h 6791323"/>
              <a:gd name="connsiteX82" fmla="*/ 7045544 w 7219949"/>
              <a:gd name="connsiteY82" fmla="*/ 1457454 h 6791323"/>
              <a:gd name="connsiteX83" fmla="*/ 7061838 w 7219949"/>
              <a:gd name="connsiteY83" fmla="*/ 1471102 h 6791323"/>
              <a:gd name="connsiteX84" fmla="*/ 7091714 w 7219949"/>
              <a:gd name="connsiteY84" fmla="*/ 1496126 h 6791323"/>
              <a:gd name="connsiteX85" fmla="*/ 7114038 w 7219949"/>
              <a:gd name="connsiteY85" fmla="*/ 1513409 h 6791323"/>
              <a:gd name="connsiteX86" fmla="*/ 7140637 w 7219949"/>
              <a:gd name="connsiteY86" fmla="*/ 1528968 h 6791323"/>
              <a:gd name="connsiteX87" fmla="*/ 7141158 w 7219949"/>
              <a:gd name="connsiteY87" fmla="*/ 1529398 h 6791323"/>
              <a:gd name="connsiteX88" fmla="*/ 7138593 w 7219949"/>
              <a:gd name="connsiteY88" fmla="*/ 1533830 h 6791323"/>
              <a:gd name="connsiteX89" fmla="*/ 7124726 w 7219949"/>
              <a:gd name="connsiteY89" fmla="*/ 1544846 h 6791323"/>
              <a:gd name="connsiteX90" fmla="*/ 7099056 w 7219949"/>
              <a:gd name="connsiteY90" fmla="*/ 1523496 h 6791323"/>
              <a:gd name="connsiteX91" fmla="*/ 7096937 w 7219949"/>
              <a:gd name="connsiteY91" fmla="*/ 1520307 h 6791323"/>
              <a:gd name="connsiteX92" fmla="*/ 7108397 w 7219949"/>
              <a:gd name="connsiteY92" fmla="*/ 1528492 h 6791323"/>
              <a:gd name="connsiteX93" fmla="*/ 7111710 w 7219949"/>
              <a:gd name="connsiteY93" fmla="*/ 1529851 h 6791323"/>
              <a:gd name="connsiteX94" fmla="*/ 7110188 w 7219949"/>
              <a:gd name="connsiteY94" fmla="*/ 1525747 h 6791323"/>
              <a:gd name="connsiteX95" fmla="*/ 7103234 w 7219949"/>
              <a:gd name="connsiteY95" fmla="*/ 1517093 h 6791323"/>
              <a:gd name="connsiteX96" fmla="*/ 7058257 w 7219949"/>
              <a:gd name="connsiteY96" fmla="*/ 1476591 h 6791323"/>
              <a:gd name="connsiteX97" fmla="*/ 6908883 w 7219949"/>
              <a:gd name="connsiteY97" fmla="*/ 1351478 h 6791323"/>
              <a:gd name="connsiteX98" fmla="*/ 6874443 w 7219949"/>
              <a:gd name="connsiteY98" fmla="*/ 1314142 h 6791323"/>
              <a:gd name="connsiteX99" fmla="*/ 6661736 w 7219949"/>
              <a:gd name="connsiteY99" fmla="*/ 1273216 h 6791323"/>
              <a:gd name="connsiteX100" fmla="*/ 6671078 w 7219949"/>
              <a:gd name="connsiteY100" fmla="*/ 1278211 h 6791323"/>
              <a:gd name="connsiteX101" fmla="*/ 6695521 w 7219949"/>
              <a:gd name="connsiteY101" fmla="*/ 1298683 h 6791323"/>
              <a:gd name="connsiteX102" fmla="*/ 6734408 w 7219949"/>
              <a:gd name="connsiteY102" fmla="*/ 1322768 h 6791323"/>
              <a:gd name="connsiteX103" fmla="*/ 6750704 w 7219949"/>
              <a:gd name="connsiteY103" fmla="*/ 1336417 h 6791323"/>
              <a:gd name="connsiteX104" fmla="*/ 6833971 w 7219949"/>
              <a:gd name="connsiteY104" fmla="*/ 1401916 h 6791323"/>
              <a:gd name="connsiteX105" fmla="*/ 6846625 w 7219949"/>
              <a:gd name="connsiteY105" fmla="*/ 1408272 h 6791323"/>
              <a:gd name="connsiteX106" fmla="*/ 6801052 w 7219949"/>
              <a:gd name="connsiteY106" fmla="*/ 1368685 h 6791323"/>
              <a:gd name="connsiteX107" fmla="*/ 6801649 w 7219949"/>
              <a:gd name="connsiteY107" fmla="*/ 1367769 h 6791323"/>
              <a:gd name="connsiteX108" fmla="*/ 6847820 w 7219949"/>
              <a:gd name="connsiteY108" fmla="*/ 1406440 h 6791323"/>
              <a:gd name="connsiteX109" fmla="*/ 6874094 w 7219949"/>
              <a:gd name="connsiteY109" fmla="*/ 1428448 h 6791323"/>
              <a:gd name="connsiteX110" fmla="*/ 6875058 w 7219949"/>
              <a:gd name="connsiteY110" fmla="*/ 1439534 h 6791323"/>
              <a:gd name="connsiteX111" fmla="*/ 6875306 w 7219949"/>
              <a:gd name="connsiteY111" fmla="*/ 1440882 h 6791323"/>
              <a:gd name="connsiteX112" fmla="*/ 6872919 w 7219949"/>
              <a:gd name="connsiteY112" fmla="*/ 1438783 h 6791323"/>
              <a:gd name="connsiteX113" fmla="*/ 6867815 w 7219949"/>
              <a:gd name="connsiteY113" fmla="*/ 1440167 h 6791323"/>
              <a:gd name="connsiteX114" fmla="*/ 6863577 w 7219949"/>
              <a:gd name="connsiteY114" fmla="*/ 1433787 h 6791323"/>
              <a:gd name="connsiteX115" fmla="*/ 6847282 w 7219949"/>
              <a:gd name="connsiteY115" fmla="*/ 1420139 h 6791323"/>
              <a:gd name="connsiteX116" fmla="*/ 6842178 w 7219949"/>
              <a:gd name="connsiteY116" fmla="*/ 1421523 h 6791323"/>
              <a:gd name="connsiteX117" fmla="*/ 6837941 w 7219949"/>
              <a:gd name="connsiteY117" fmla="*/ 1415144 h 6791323"/>
              <a:gd name="connsiteX118" fmla="*/ 6824360 w 7219949"/>
              <a:gd name="connsiteY118" fmla="*/ 1403770 h 6791323"/>
              <a:gd name="connsiteX119" fmla="*/ 6817137 w 7219949"/>
              <a:gd name="connsiteY119" fmla="*/ 1401965 h 6791323"/>
              <a:gd name="connsiteX120" fmla="*/ 6806872 w 7219949"/>
              <a:gd name="connsiteY120" fmla="*/ 1391951 h 6791323"/>
              <a:gd name="connsiteX121" fmla="*/ 6787263 w 7219949"/>
              <a:gd name="connsiteY121" fmla="*/ 1376942 h 6791323"/>
              <a:gd name="connsiteX122" fmla="*/ 6768849 w 7219949"/>
              <a:gd name="connsiteY122" fmla="*/ 1360104 h 6791323"/>
              <a:gd name="connsiteX123" fmla="*/ 6755270 w 7219949"/>
              <a:gd name="connsiteY123" fmla="*/ 1348729 h 6791323"/>
              <a:gd name="connsiteX124" fmla="*/ 6722679 w 7219949"/>
              <a:gd name="connsiteY124" fmla="*/ 1321431 h 6791323"/>
              <a:gd name="connsiteX125" fmla="*/ 6694923 w 7219949"/>
              <a:gd name="connsiteY125" fmla="*/ 1299599 h 6791323"/>
              <a:gd name="connsiteX126" fmla="*/ 6681074 w 7219949"/>
              <a:gd name="connsiteY126" fmla="*/ 1295074 h 6791323"/>
              <a:gd name="connsiteX127" fmla="*/ 6662660 w 7219949"/>
              <a:gd name="connsiteY127" fmla="*/ 1278235 h 6791323"/>
              <a:gd name="connsiteX128" fmla="*/ 6661736 w 7219949"/>
              <a:gd name="connsiteY128" fmla="*/ 1273216 h 6791323"/>
              <a:gd name="connsiteX129" fmla="*/ 0 w 7219949"/>
              <a:gd name="connsiteY129" fmla="*/ 0 h 6791323"/>
              <a:gd name="connsiteX130" fmla="*/ 6972406 w 7219949"/>
              <a:gd name="connsiteY130" fmla="*/ 0 h 6791323"/>
              <a:gd name="connsiteX131" fmla="*/ 6976138 w 7219949"/>
              <a:gd name="connsiteY131" fmla="*/ 3025 h 6791323"/>
              <a:gd name="connsiteX132" fmla="*/ 7039194 w 7219949"/>
              <a:gd name="connsiteY132" fmla="*/ 150070 h 6791323"/>
              <a:gd name="connsiteX133" fmla="*/ 6968720 w 7219949"/>
              <a:gd name="connsiteY133" fmla="*/ 225694 h 6791323"/>
              <a:gd name="connsiteX134" fmla="*/ 6927918 w 7219949"/>
              <a:gd name="connsiteY134" fmla="*/ 271907 h 6791323"/>
              <a:gd name="connsiteX135" fmla="*/ 6898245 w 7219949"/>
              <a:gd name="connsiteY135" fmla="*/ 246701 h 6791323"/>
              <a:gd name="connsiteX136" fmla="*/ 6879700 w 7219949"/>
              <a:gd name="connsiteY136" fmla="*/ 234099 h 6791323"/>
              <a:gd name="connsiteX137" fmla="*/ 6819888 w 7219949"/>
              <a:gd name="connsiteY137" fmla="*/ 250377 h 6791323"/>
              <a:gd name="connsiteX138" fmla="*/ 6809591 w 7219949"/>
              <a:gd name="connsiteY138" fmla="*/ 247177 h 6791323"/>
              <a:gd name="connsiteX139" fmla="*/ 6854840 w 7219949"/>
              <a:gd name="connsiteY139" fmla="*/ 305140 h 6791323"/>
              <a:gd name="connsiteX140" fmla="*/ 6996193 w 7219949"/>
              <a:gd name="connsiteY140" fmla="*/ 495970 h 6791323"/>
              <a:gd name="connsiteX141" fmla="*/ 7022160 w 7219949"/>
              <a:gd name="connsiteY141" fmla="*/ 542186 h 6791323"/>
              <a:gd name="connsiteX142" fmla="*/ 6973940 w 7219949"/>
              <a:gd name="connsiteY142" fmla="*/ 579998 h 6791323"/>
              <a:gd name="connsiteX143" fmla="*/ 6858954 w 7219949"/>
              <a:gd name="connsiteY143" fmla="*/ 596802 h 6791323"/>
              <a:gd name="connsiteX144" fmla="*/ 6773643 w 7219949"/>
              <a:gd name="connsiteY144" fmla="*/ 533782 h 6791323"/>
              <a:gd name="connsiteX145" fmla="*/ 6755096 w 7219949"/>
              <a:gd name="connsiteY145" fmla="*/ 500173 h 6791323"/>
              <a:gd name="connsiteX146" fmla="*/ 6706878 w 7219949"/>
              <a:gd name="connsiteY146" fmla="*/ 411945 h 6791323"/>
              <a:gd name="connsiteX147" fmla="*/ 6658658 w 7219949"/>
              <a:gd name="connsiteY147" fmla="*/ 407744 h 6791323"/>
              <a:gd name="connsiteX148" fmla="*/ 6632692 w 7219949"/>
              <a:gd name="connsiteY148" fmla="*/ 411945 h 6791323"/>
              <a:gd name="connsiteX149" fmla="*/ 6636401 w 7219949"/>
              <a:gd name="connsiteY149" fmla="*/ 378334 h 6791323"/>
              <a:gd name="connsiteX150" fmla="*/ 6645211 w 7219949"/>
              <a:gd name="connsiteY150" fmla="*/ 338946 h 6791323"/>
              <a:gd name="connsiteX151" fmla="*/ 6638682 w 7219949"/>
              <a:gd name="connsiteY151" fmla="*/ 330642 h 6791323"/>
              <a:gd name="connsiteX152" fmla="*/ 6629003 w 7219949"/>
              <a:gd name="connsiteY152" fmla="*/ 328429 h 6791323"/>
              <a:gd name="connsiteX153" fmla="*/ 6612637 w 7219949"/>
              <a:gd name="connsiteY153" fmla="*/ 318125 h 6791323"/>
              <a:gd name="connsiteX154" fmla="*/ 6566929 w 7219949"/>
              <a:gd name="connsiteY154" fmla="*/ 282867 h 6791323"/>
              <a:gd name="connsiteX155" fmla="*/ 6521417 w 7219949"/>
              <a:gd name="connsiteY155" fmla="*/ 253869 h 6791323"/>
              <a:gd name="connsiteX156" fmla="*/ 6516468 w 7219949"/>
              <a:gd name="connsiteY156" fmla="*/ 249391 h 6791323"/>
              <a:gd name="connsiteX157" fmla="*/ 6453141 w 7219949"/>
              <a:gd name="connsiteY157" fmla="*/ 217291 h 6791323"/>
              <a:gd name="connsiteX158" fmla="*/ 6412340 w 7219949"/>
              <a:gd name="connsiteY158" fmla="*/ 213092 h 6791323"/>
              <a:gd name="connsiteX159" fmla="*/ 6404667 w 7219949"/>
              <a:gd name="connsiteY159" fmla="*/ 240606 h 6791323"/>
              <a:gd name="connsiteX160" fmla="*/ 6453468 w 7219949"/>
              <a:gd name="connsiteY160" fmla="*/ 321004 h 6791323"/>
              <a:gd name="connsiteX161" fmla="*/ 6475397 w 7219949"/>
              <a:gd name="connsiteY161" fmla="*/ 339129 h 6791323"/>
              <a:gd name="connsiteX162" fmla="*/ 6608927 w 7219949"/>
              <a:gd name="connsiteY162" fmla="*/ 465170 h 6791323"/>
              <a:gd name="connsiteX163" fmla="*/ 6620054 w 7219949"/>
              <a:gd name="connsiteY163" fmla="*/ 477775 h 6791323"/>
              <a:gd name="connsiteX164" fmla="*/ 6694237 w 7219949"/>
              <a:gd name="connsiteY164" fmla="*/ 578607 h 6791323"/>
              <a:gd name="connsiteX165" fmla="*/ 7113377 w 7219949"/>
              <a:gd name="connsiteY165" fmla="*/ 948322 h 6791323"/>
              <a:gd name="connsiteX166" fmla="*/ 7128214 w 7219949"/>
              <a:gd name="connsiteY166" fmla="*/ 994538 h 6791323"/>
              <a:gd name="connsiteX167" fmla="*/ 7091123 w 7219949"/>
              <a:gd name="connsiteY167" fmla="*/ 1007141 h 6791323"/>
              <a:gd name="connsiteX168" fmla="*/ 6987266 w 7219949"/>
              <a:gd name="connsiteY168" fmla="*/ 986133 h 6791323"/>
              <a:gd name="connsiteX169" fmla="*/ 6879700 w 7219949"/>
              <a:gd name="connsiteY169" fmla="*/ 939920 h 6791323"/>
              <a:gd name="connsiteX170" fmla="*/ 6779551 w 7219949"/>
              <a:gd name="connsiteY170" fmla="*/ 881101 h 6791323"/>
              <a:gd name="connsiteX171" fmla="*/ 6730404 w 7219949"/>
              <a:gd name="connsiteY171" fmla="*/ 882676 h 6791323"/>
              <a:gd name="connsiteX172" fmla="*/ 6729427 w 7219949"/>
              <a:gd name="connsiteY172" fmla="*/ 884274 h 6791323"/>
              <a:gd name="connsiteX173" fmla="*/ 6739797 w 7219949"/>
              <a:gd name="connsiteY173" fmla="*/ 897722 h 6791323"/>
              <a:gd name="connsiteX174" fmla="*/ 6844118 w 7219949"/>
              <a:gd name="connsiteY174" fmla="*/ 1012735 h 6791323"/>
              <a:gd name="connsiteX175" fmla="*/ 6973940 w 7219949"/>
              <a:gd name="connsiteY175" fmla="*/ 1189190 h 6791323"/>
              <a:gd name="connsiteX176" fmla="*/ 7018451 w 7219949"/>
              <a:gd name="connsiteY176" fmla="*/ 1222802 h 6791323"/>
              <a:gd name="connsiteX177" fmla="*/ 7055542 w 7219949"/>
              <a:gd name="connsiteY177" fmla="*/ 1285821 h 6791323"/>
              <a:gd name="connsiteX178" fmla="*/ 7070379 w 7219949"/>
              <a:gd name="connsiteY178" fmla="*/ 1311029 h 6791323"/>
              <a:gd name="connsiteX179" fmla="*/ 7159402 w 7219949"/>
              <a:gd name="connsiteY179" fmla="*/ 1365647 h 6791323"/>
              <a:gd name="connsiteX180" fmla="*/ 7207620 w 7219949"/>
              <a:gd name="connsiteY180" fmla="*/ 1428667 h 6791323"/>
              <a:gd name="connsiteX181" fmla="*/ 7181656 w 7219949"/>
              <a:gd name="connsiteY181" fmla="*/ 1491685 h 6791323"/>
              <a:gd name="connsiteX182" fmla="*/ 7155691 w 7219949"/>
              <a:gd name="connsiteY182" fmla="*/ 1504289 h 6791323"/>
              <a:gd name="connsiteX183" fmla="*/ 7146061 w 7219949"/>
              <a:gd name="connsiteY183" fmla="*/ 1520928 h 6791323"/>
              <a:gd name="connsiteX184" fmla="*/ 7139336 w 7219949"/>
              <a:gd name="connsiteY184" fmla="*/ 1515675 h 6791323"/>
              <a:gd name="connsiteX185" fmla="*/ 7121201 w 7219949"/>
              <a:gd name="connsiteY185" fmla="*/ 1502431 h 6791323"/>
              <a:gd name="connsiteX186" fmla="*/ 7091326 w 7219949"/>
              <a:gd name="connsiteY186" fmla="*/ 1477408 h 6791323"/>
              <a:gd name="connsiteX187" fmla="*/ 7085894 w 7219949"/>
              <a:gd name="connsiteY187" fmla="*/ 1472858 h 6791323"/>
              <a:gd name="connsiteX188" fmla="*/ 7046678 w 7219949"/>
              <a:gd name="connsiteY188" fmla="*/ 1442841 h 6791323"/>
              <a:gd name="connsiteX189" fmla="*/ 7016475 w 7219949"/>
              <a:gd name="connsiteY189" fmla="*/ 1411883 h 6791323"/>
              <a:gd name="connsiteX190" fmla="*/ 7010448 w 7219949"/>
              <a:gd name="connsiteY190" fmla="*/ 1408249 h 6791323"/>
              <a:gd name="connsiteX191" fmla="*/ 7001703 w 7219949"/>
              <a:gd name="connsiteY191" fmla="*/ 1402339 h 6791323"/>
              <a:gd name="connsiteX192" fmla="*/ 6919629 w 7219949"/>
              <a:gd name="connsiteY192" fmla="*/ 1335011 h 6791323"/>
              <a:gd name="connsiteX193" fmla="*/ 6893991 w 7219949"/>
              <a:gd name="connsiteY193" fmla="*/ 1316366 h 6791323"/>
              <a:gd name="connsiteX194" fmla="*/ 6866833 w 7219949"/>
              <a:gd name="connsiteY194" fmla="*/ 1293618 h 6791323"/>
              <a:gd name="connsiteX195" fmla="*/ 6823976 w 7219949"/>
              <a:gd name="connsiteY195" fmla="*/ 1256308 h 6791323"/>
              <a:gd name="connsiteX196" fmla="*/ 6813113 w 7219949"/>
              <a:gd name="connsiteY196" fmla="*/ 1247208 h 6791323"/>
              <a:gd name="connsiteX197" fmla="*/ 6804368 w 7219949"/>
              <a:gd name="connsiteY197" fmla="*/ 1241298 h 6791323"/>
              <a:gd name="connsiteX198" fmla="*/ 6808008 w 7219949"/>
              <a:gd name="connsiteY198" fmla="*/ 1248592 h 6791323"/>
              <a:gd name="connsiteX199" fmla="*/ 6832780 w 7219949"/>
              <a:gd name="connsiteY199" fmla="*/ 1275000 h 6791323"/>
              <a:gd name="connsiteX200" fmla="*/ 6841853 w 7219949"/>
              <a:gd name="connsiteY200" fmla="*/ 1286843 h 6791323"/>
              <a:gd name="connsiteX201" fmla="*/ 6798727 w 7219949"/>
              <a:gd name="connsiteY201" fmla="*/ 1256381 h 6791323"/>
              <a:gd name="connsiteX202" fmla="*/ 6766464 w 7219949"/>
              <a:gd name="connsiteY202" fmla="*/ 1235017 h 6791323"/>
              <a:gd name="connsiteX203" fmla="*/ 6758645 w 7219949"/>
              <a:gd name="connsiteY203" fmla="*/ 1234127 h 6791323"/>
              <a:gd name="connsiteX204" fmla="*/ 6768911 w 7219949"/>
              <a:gd name="connsiteY204" fmla="*/ 1244142 h 6791323"/>
              <a:gd name="connsiteX205" fmla="*/ 6823228 w 7219949"/>
              <a:gd name="connsiteY205" fmla="*/ 1289638 h 6791323"/>
              <a:gd name="connsiteX206" fmla="*/ 6912914 w 7219949"/>
              <a:gd name="connsiteY206" fmla="*/ 1377488 h 6791323"/>
              <a:gd name="connsiteX207" fmla="*/ 6946428 w 7219949"/>
              <a:gd name="connsiteY207" fmla="*/ 1409806 h 6791323"/>
              <a:gd name="connsiteX208" fmla="*/ 6985048 w 7219949"/>
              <a:gd name="connsiteY208" fmla="*/ 1440738 h 6791323"/>
              <a:gd name="connsiteX209" fmla="*/ 7027577 w 7219949"/>
              <a:gd name="connsiteY209" fmla="*/ 1472115 h 6791323"/>
              <a:gd name="connsiteX210" fmla="*/ 7091564 w 7219949"/>
              <a:gd name="connsiteY210" fmla="*/ 1528541 h 6791323"/>
              <a:gd name="connsiteX211" fmla="*/ 7099712 w 7219949"/>
              <a:gd name="connsiteY211" fmla="*/ 1535365 h 6791323"/>
              <a:gd name="connsiteX212" fmla="*/ 7117937 w 7219949"/>
              <a:gd name="connsiteY212" fmla="*/ 1550238 h 6791323"/>
              <a:gd name="connsiteX213" fmla="*/ 7116280 w 7219949"/>
              <a:gd name="connsiteY213" fmla="*/ 1551555 h 6791323"/>
              <a:gd name="connsiteX214" fmla="*/ 7062962 w 7219949"/>
              <a:gd name="connsiteY214" fmla="*/ 1542099 h 6791323"/>
              <a:gd name="connsiteX215" fmla="*/ 7015166 w 7219949"/>
              <a:gd name="connsiteY215" fmla="*/ 1506268 h 6791323"/>
              <a:gd name="connsiteX216" fmla="*/ 7004833 w 7219949"/>
              <a:gd name="connsiteY216" fmla="*/ 1494095 h 6791323"/>
              <a:gd name="connsiteX217" fmla="*/ 6995492 w 7219949"/>
              <a:gd name="connsiteY217" fmla="*/ 1489101 h 6791323"/>
              <a:gd name="connsiteX218" fmla="*/ 6993256 w 7219949"/>
              <a:gd name="connsiteY218" fmla="*/ 1489842 h 6791323"/>
              <a:gd name="connsiteX219" fmla="*/ 6965594 w 7219949"/>
              <a:gd name="connsiteY219" fmla="*/ 1469104 h 6791323"/>
              <a:gd name="connsiteX220" fmla="*/ 6884918 w 7219949"/>
              <a:gd name="connsiteY220" fmla="*/ 1374048 h 6791323"/>
              <a:gd name="connsiteX221" fmla="*/ 6879747 w 7219949"/>
              <a:gd name="connsiteY221" fmla="*/ 1365262 h 6791323"/>
              <a:gd name="connsiteX222" fmla="*/ 6876447 w 7219949"/>
              <a:gd name="connsiteY222" fmla="*/ 1375638 h 6791323"/>
              <a:gd name="connsiteX223" fmla="*/ 6874201 w 7219949"/>
              <a:gd name="connsiteY223" fmla="*/ 1388700 h 6791323"/>
              <a:gd name="connsiteX224" fmla="*/ 6860295 w 7219949"/>
              <a:gd name="connsiteY224" fmla="*/ 1374446 h 6791323"/>
              <a:gd name="connsiteX225" fmla="*/ 6836180 w 7219949"/>
              <a:gd name="connsiteY225" fmla="*/ 1359907 h 6791323"/>
              <a:gd name="connsiteX226" fmla="*/ 6793383 w 7219949"/>
              <a:gd name="connsiteY226" fmla="*/ 1335379 h 6791323"/>
              <a:gd name="connsiteX227" fmla="*/ 6775566 w 7219949"/>
              <a:gd name="connsiteY227" fmla="*/ 1317625 h 6791323"/>
              <a:gd name="connsiteX228" fmla="*/ 6756226 w 7219949"/>
              <a:gd name="connsiteY228" fmla="*/ 1295768 h 6791323"/>
              <a:gd name="connsiteX229" fmla="*/ 6725755 w 7219949"/>
              <a:gd name="connsiteY229" fmla="*/ 1271659 h 6791323"/>
              <a:gd name="connsiteX230" fmla="*/ 6718532 w 7219949"/>
              <a:gd name="connsiteY230" fmla="*/ 1269854 h 6791323"/>
              <a:gd name="connsiteX231" fmla="*/ 6675346 w 7219949"/>
              <a:gd name="connsiteY231" fmla="*/ 1226609 h 6791323"/>
              <a:gd name="connsiteX232" fmla="*/ 6645471 w 7219949"/>
              <a:gd name="connsiteY232" fmla="*/ 1201587 h 6791323"/>
              <a:gd name="connsiteX233" fmla="*/ 6578171 w 7219949"/>
              <a:gd name="connsiteY233" fmla="*/ 1143800 h 6791323"/>
              <a:gd name="connsiteX234" fmla="*/ 6559757 w 7219949"/>
              <a:gd name="connsiteY234" fmla="*/ 1126962 h 6791323"/>
              <a:gd name="connsiteX235" fmla="*/ 6537434 w 7219949"/>
              <a:gd name="connsiteY235" fmla="*/ 1109679 h 6791323"/>
              <a:gd name="connsiteX236" fmla="*/ 6512989 w 7219949"/>
              <a:gd name="connsiteY236" fmla="*/ 1089206 h 6791323"/>
              <a:gd name="connsiteX237" fmla="*/ 6506693 w 7219949"/>
              <a:gd name="connsiteY237" fmla="*/ 1092419 h 6791323"/>
              <a:gd name="connsiteX238" fmla="*/ 6472311 w 7219949"/>
              <a:gd name="connsiteY238" fmla="*/ 1067867 h 6791323"/>
              <a:gd name="connsiteX239" fmla="*/ 6464761 w 7219949"/>
              <a:gd name="connsiteY239" fmla="*/ 1060129 h 6791323"/>
              <a:gd name="connsiteX240" fmla="*/ 6457538 w 7219949"/>
              <a:gd name="connsiteY240" fmla="*/ 1058323 h 6791323"/>
              <a:gd name="connsiteX241" fmla="*/ 6461179 w 7219949"/>
              <a:gd name="connsiteY241" fmla="*/ 1065617 h 6791323"/>
              <a:gd name="connsiteX242" fmla="*/ 6483502 w 7219949"/>
              <a:gd name="connsiteY242" fmla="*/ 1082900 h 6791323"/>
              <a:gd name="connsiteX243" fmla="*/ 6506752 w 7219949"/>
              <a:gd name="connsiteY243" fmla="*/ 1105203 h 6791323"/>
              <a:gd name="connsiteX244" fmla="*/ 6511318 w 7219949"/>
              <a:gd name="connsiteY244" fmla="*/ 1117518 h 6791323"/>
              <a:gd name="connsiteX245" fmla="*/ 6523704 w 7219949"/>
              <a:gd name="connsiteY245" fmla="*/ 1130721 h 6791323"/>
              <a:gd name="connsiteX246" fmla="*/ 6558682 w 7219949"/>
              <a:gd name="connsiteY246" fmla="*/ 1154359 h 6791323"/>
              <a:gd name="connsiteX247" fmla="*/ 6572261 w 7219949"/>
              <a:gd name="connsiteY247" fmla="*/ 1165732 h 6791323"/>
              <a:gd name="connsiteX248" fmla="*/ 6575902 w 7219949"/>
              <a:gd name="connsiteY248" fmla="*/ 1173027 h 6791323"/>
              <a:gd name="connsiteX249" fmla="*/ 6570203 w 7219949"/>
              <a:gd name="connsiteY249" fmla="*/ 1175327 h 6791323"/>
              <a:gd name="connsiteX250" fmla="*/ 6551519 w 7219949"/>
              <a:gd name="connsiteY250" fmla="*/ 1165337 h 6791323"/>
              <a:gd name="connsiteX251" fmla="*/ 6547610 w 7219949"/>
              <a:gd name="connsiteY251" fmla="*/ 1164892 h 6791323"/>
              <a:gd name="connsiteX252" fmla="*/ 6552444 w 7219949"/>
              <a:gd name="connsiteY252" fmla="*/ 1170356 h 6791323"/>
              <a:gd name="connsiteX253" fmla="*/ 6580200 w 7219949"/>
              <a:gd name="connsiteY253" fmla="*/ 1192188 h 6791323"/>
              <a:gd name="connsiteX254" fmla="*/ 6582916 w 7219949"/>
              <a:gd name="connsiteY254" fmla="*/ 1194463 h 6791323"/>
              <a:gd name="connsiteX255" fmla="*/ 6581723 w 7219949"/>
              <a:gd name="connsiteY255" fmla="*/ 1196294 h 6791323"/>
              <a:gd name="connsiteX256" fmla="*/ 6582648 w 7219949"/>
              <a:gd name="connsiteY256" fmla="*/ 1201313 h 6791323"/>
              <a:gd name="connsiteX257" fmla="*/ 6601658 w 7219949"/>
              <a:gd name="connsiteY257" fmla="*/ 1217237 h 6791323"/>
              <a:gd name="connsiteX258" fmla="*/ 6575424 w 7219949"/>
              <a:gd name="connsiteY258" fmla="*/ 1199508 h 6791323"/>
              <a:gd name="connsiteX259" fmla="*/ 6570918 w 7219949"/>
              <a:gd name="connsiteY259" fmla="*/ 1199978 h 6791323"/>
              <a:gd name="connsiteX260" fmla="*/ 6559189 w 7219949"/>
              <a:gd name="connsiteY260" fmla="*/ 1198642 h 6791323"/>
              <a:gd name="connsiteX261" fmla="*/ 6548325 w 7219949"/>
              <a:gd name="connsiteY261" fmla="*/ 1189542 h 6791323"/>
              <a:gd name="connsiteX262" fmla="*/ 6547131 w 7219949"/>
              <a:gd name="connsiteY262" fmla="*/ 1191371 h 6791323"/>
              <a:gd name="connsiteX263" fmla="*/ 6546534 w 7219949"/>
              <a:gd name="connsiteY263" fmla="*/ 1192286 h 6791323"/>
              <a:gd name="connsiteX264" fmla="*/ 6595747 w 7219949"/>
              <a:gd name="connsiteY264" fmla="*/ 1239167 h 6791323"/>
              <a:gd name="connsiteX265" fmla="*/ 6625354 w 7219949"/>
              <a:gd name="connsiteY265" fmla="*/ 1271040 h 6791323"/>
              <a:gd name="connsiteX266" fmla="*/ 6629592 w 7219949"/>
              <a:gd name="connsiteY266" fmla="*/ 1277419 h 6791323"/>
              <a:gd name="connsiteX267" fmla="*/ 6620251 w 7219949"/>
              <a:gd name="connsiteY267" fmla="*/ 1272423 h 6791323"/>
              <a:gd name="connsiteX268" fmla="*/ 6595808 w 7219949"/>
              <a:gd name="connsiteY268" fmla="*/ 1251951 h 6791323"/>
              <a:gd name="connsiteX269" fmla="*/ 6589778 w 7219949"/>
              <a:gd name="connsiteY269" fmla="*/ 1248316 h 6791323"/>
              <a:gd name="connsiteX270" fmla="*/ 6591301 w 7219949"/>
              <a:gd name="connsiteY270" fmla="*/ 1252420 h 6791323"/>
              <a:gd name="connsiteX271" fmla="*/ 6606402 w 7219949"/>
              <a:gd name="connsiteY271" fmla="*/ 1267898 h 6791323"/>
              <a:gd name="connsiteX272" fmla="*/ 6630846 w 7219949"/>
              <a:gd name="connsiteY272" fmla="*/ 1288373 h 6791323"/>
              <a:gd name="connsiteX273" fmla="*/ 6631174 w 7219949"/>
              <a:gd name="connsiteY273" fmla="*/ 1294307 h 6791323"/>
              <a:gd name="connsiteX274" fmla="*/ 6629981 w 7219949"/>
              <a:gd name="connsiteY274" fmla="*/ 1296136 h 6791323"/>
              <a:gd name="connsiteX275" fmla="*/ 6585661 w 7219949"/>
              <a:gd name="connsiteY275" fmla="*/ 1267503 h 6791323"/>
              <a:gd name="connsiteX276" fmla="*/ 6491798 w 7219949"/>
              <a:gd name="connsiteY276" fmla="*/ 1186055 h 6791323"/>
              <a:gd name="connsiteX277" fmla="*/ 6477025 w 7219949"/>
              <a:gd name="connsiteY277" fmla="*/ 1176511 h 6791323"/>
              <a:gd name="connsiteX278" fmla="*/ 6489409 w 7219949"/>
              <a:gd name="connsiteY278" fmla="*/ 1189714 h 6791323"/>
              <a:gd name="connsiteX279" fmla="*/ 6520807 w 7219949"/>
              <a:gd name="connsiteY279" fmla="*/ 1218841 h 6791323"/>
              <a:gd name="connsiteX280" fmla="*/ 6556113 w 7219949"/>
              <a:gd name="connsiteY280" fmla="*/ 1248413 h 6791323"/>
              <a:gd name="connsiteX281" fmla="*/ 6609834 w 7219949"/>
              <a:gd name="connsiteY281" fmla="*/ 1294825 h 6791323"/>
              <a:gd name="connsiteX282" fmla="*/ 6694415 w 7219949"/>
              <a:gd name="connsiteY282" fmla="*/ 1384061 h 6791323"/>
              <a:gd name="connsiteX283" fmla="*/ 6725214 w 7219949"/>
              <a:gd name="connsiteY283" fmla="*/ 1414103 h 6791323"/>
              <a:gd name="connsiteX284" fmla="*/ 6735481 w 7219949"/>
              <a:gd name="connsiteY284" fmla="*/ 1424117 h 6791323"/>
              <a:gd name="connsiteX285" fmla="*/ 6723424 w 7219949"/>
              <a:gd name="connsiteY285" fmla="*/ 1416848 h 6791323"/>
              <a:gd name="connsiteX286" fmla="*/ 6582197 w 7219949"/>
              <a:gd name="connsiteY286" fmla="*/ 1298558 h 6791323"/>
              <a:gd name="connsiteX287" fmla="*/ 6535490 w 7219949"/>
              <a:gd name="connsiteY287" fmla="*/ 1273584 h 6791323"/>
              <a:gd name="connsiteX288" fmla="*/ 6534296 w 7219949"/>
              <a:gd name="connsiteY288" fmla="*/ 1275413 h 6791323"/>
              <a:gd name="connsiteX289" fmla="*/ 6540385 w 7219949"/>
              <a:gd name="connsiteY289" fmla="*/ 1291832 h 6791323"/>
              <a:gd name="connsiteX290" fmla="*/ 6553098 w 7219949"/>
              <a:gd name="connsiteY290" fmla="*/ 1310968 h 6791323"/>
              <a:gd name="connsiteX291" fmla="*/ 6570377 w 7219949"/>
              <a:gd name="connsiteY291" fmla="*/ 1342420 h 6791323"/>
              <a:gd name="connsiteX292" fmla="*/ 6590104 w 7219949"/>
              <a:gd name="connsiteY292" fmla="*/ 1382995 h 6791323"/>
              <a:gd name="connsiteX293" fmla="*/ 6600371 w 7219949"/>
              <a:gd name="connsiteY293" fmla="*/ 1393009 h 6791323"/>
              <a:gd name="connsiteX294" fmla="*/ 6629051 w 7219949"/>
              <a:gd name="connsiteY294" fmla="*/ 1419862 h 6791323"/>
              <a:gd name="connsiteX295" fmla="*/ 6639319 w 7219949"/>
              <a:gd name="connsiteY295" fmla="*/ 1429876 h 6791323"/>
              <a:gd name="connsiteX296" fmla="*/ 6661046 w 7219949"/>
              <a:gd name="connsiteY296" fmla="*/ 1448075 h 6791323"/>
              <a:gd name="connsiteX297" fmla="*/ 6700859 w 7219949"/>
              <a:gd name="connsiteY297" fmla="*/ 1477177 h 6791323"/>
              <a:gd name="connsiteX298" fmla="*/ 6727421 w 7219949"/>
              <a:gd name="connsiteY298" fmla="*/ 1500840 h 6791323"/>
              <a:gd name="connsiteX299" fmla="*/ 6769413 w 7219949"/>
              <a:gd name="connsiteY299" fmla="*/ 1545916 h 6791323"/>
              <a:gd name="connsiteX300" fmla="*/ 6821880 w 7219949"/>
              <a:gd name="connsiteY300" fmla="*/ 1581372 h 6791323"/>
              <a:gd name="connsiteX301" fmla="*/ 6849308 w 7219949"/>
              <a:gd name="connsiteY301" fmla="*/ 1597272 h 6791323"/>
              <a:gd name="connsiteX302" fmla="*/ 6871363 w 7219949"/>
              <a:gd name="connsiteY302" fmla="*/ 1621404 h 6791323"/>
              <a:gd name="connsiteX303" fmla="*/ 6872885 w 7219949"/>
              <a:gd name="connsiteY303" fmla="*/ 1625510 h 6791323"/>
              <a:gd name="connsiteX304" fmla="*/ 6910638 w 7219949"/>
              <a:gd name="connsiteY304" fmla="*/ 1664205 h 6791323"/>
              <a:gd name="connsiteX305" fmla="*/ 6930247 w 7219949"/>
              <a:gd name="connsiteY305" fmla="*/ 1679213 h 6791323"/>
              <a:gd name="connsiteX306" fmla="*/ 6961585 w 7219949"/>
              <a:gd name="connsiteY306" fmla="*/ 1695558 h 6791323"/>
              <a:gd name="connsiteX307" fmla="*/ 6971523 w 7219949"/>
              <a:gd name="connsiteY307" fmla="*/ 1699638 h 6791323"/>
              <a:gd name="connsiteX308" fmla="*/ 7006232 w 7219949"/>
              <a:gd name="connsiteY308" fmla="*/ 1730125 h 6791323"/>
              <a:gd name="connsiteX309" fmla="*/ 7015306 w 7219949"/>
              <a:gd name="connsiteY309" fmla="*/ 1741969 h 6791323"/>
              <a:gd name="connsiteX310" fmla="*/ 7016827 w 7219949"/>
              <a:gd name="connsiteY310" fmla="*/ 1746073 h 6791323"/>
              <a:gd name="connsiteX311" fmla="*/ 7032390 w 7219949"/>
              <a:gd name="connsiteY311" fmla="*/ 1760399 h 6791323"/>
              <a:gd name="connsiteX312" fmla="*/ 7035277 w 7219949"/>
              <a:gd name="connsiteY312" fmla="*/ 1765182 h 6791323"/>
              <a:gd name="connsiteX313" fmla="*/ 7050073 w 7219949"/>
              <a:gd name="connsiteY313" fmla="*/ 1794756 h 6791323"/>
              <a:gd name="connsiteX314" fmla="*/ 7047835 w 7219949"/>
              <a:gd name="connsiteY314" fmla="*/ 1793110 h 6791323"/>
              <a:gd name="connsiteX315" fmla="*/ 7026706 w 7219949"/>
              <a:gd name="connsiteY315" fmla="*/ 1773998 h 6791323"/>
              <a:gd name="connsiteX316" fmla="*/ 7019483 w 7219949"/>
              <a:gd name="connsiteY316" fmla="*/ 1772192 h 6791323"/>
              <a:gd name="connsiteX317" fmla="*/ 7023124 w 7219949"/>
              <a:gd name="connsiteY317" fmla="*/ 1779486 h 6791323"/>
              <a:gd name="connsiteX318" fmla="*/ 7031869 w 7219949"/>
              <a:gd name="connsiteY318" fmla="*/ 1785396 h 6791323"/>
              <a:gd name="connsiteX319" fmla="*/ 7058277 w 7219949"/>
              <a:gd name="connsiteY319" fmla="*/ 1811154 h 6791323"/>
              <a:gd name="connsiteX320" fmla="*/ 7061568 w 7219949"/>
              <a:gd name="connsiteY320" fmla="*/ 1817734 h 6791323"/>
              <a:gd name="connsiteX321" fmla="*/ 7061218 w 7219949"/>
              <a:gd name="connsiteY321" fmla="*/ 1818466 h 6791323"/>
              <a:gd name="connsiteX322" fmla="*/ 7061802 w 7219949"/>
              <a:gd name="connsiteY322" fmla="*/ 1823201 h 6791323"/>
              <a:gd name="connsiteX323" fmla="*/ 7066109 w 7219949"/>
              <a:gd name="connsiteY323" fmla="*/ 1826809 h 6791323"/>
              <a:gd name="connsiteX324" fmla="*/ 7073322 w 7219949"/>
              <a:gd name="connsiteY324" fmla="*/ 1841225 h 6791323"/>
              <a:gd name="connsiteX325" fmla="*/ 7096921 w 7219949"/>
              <a:gd name="connsiteY325" fmla="*/ 1928636 h 6791323"/>
              <a:gd name="connsiteX326" fmla="*/ 7113862 w 7219949"/>
              <a:gd name="connsiteY326" fmla="*/ 1949286 h 6791323"/>
              <a:gd name="connsiteX327" fmla="*/ 7118229 w 7219949"/>
              <a:gd name="connsiteY327" fmla="*/ 1996010 h 6791323"/>
              <a:gd name="connsiteX328" fmla="*/ 7087870 w 7219949"/>
              <a:gd name="connsiteY328" fmla="*/ 2027996 h 6791323"/>
              <a:gd name="connsiteX329" fmla="*/ 7110261 w 7219949"/>
              <a:gd name="connsiteY329" fmla="*/ 2024934 h 6791323"/>
              <a:gd name="connsiteX330" fmla="*/ 7167387 w 7219949"/>
              <a:gd name="connsiteY330" fmla="*/ 2036603 h 6791323"/>
              <a:gd name="connsiteX331" fmla="*/ 7116294 w 7219949"/>
              <a:gd name="connsiteY331" fmla="*/ 2093003 h 6791323"/>
              <a:gd name="connsiteX332" fmla="*/ 7066712 w 7219949"/>
              <a:gd name="connsiteY332" fmla="*/ 2065688 h 6791323"/>
              <a:gd name="connsiteX333" fmla="*/ 7030938 w 7219949"/>
              <a:gd name="connsiteY333" fmla="*/ 2046918 h 6791323"/>
              <a:gd name="connsiteX334" fmla="*/ 7018986 w 7219949"/>
              <a:gd name="connsiteY334" fmla="*/ 2090309 h 6791323"/>
              <a:gd name="connsiteX335" fmla="*/ 7023780 w 7219949"/>
              <a:gd name="connsiteY335" fmla="*/ 2123752 h 6791323"/>
              <a:gd name="connsiteX336" fmla="*/ 6987582 w 7219949"/>
              <a:gd name="connsiteY336" fmla="*/ 2118267 h 6791323"/>
              <a:gd name="connsiteX337" fmla="*/ 6794240 w 7219949"/>
              <a:gd name="connsiteY337" fmla="*/ 2073038 h 6791323"/>
              <a:gd name="connsiteX338" fmla="*/ 6936872 w 7219949"/>
              <a:gd name="connsiteY338" fmla="*/ 2235850 h 6791323"/>
              <a:gd name="connsiteX339" fmla="*/ 6934744 w 7219949"/>
              <a:gd name="connsiteY339" fmla="*/ 2302252 h 6791323"/>
              <a:gd name="connsiteX340" fmla="*/ 6870078 w 7219949"/>
              <a:gd name="connsiteY340" fmla="*/ 2306227 h 6791323"/>
              <a:gd name="connsiteX341" fmla="*/ 6737845 w 7219949"/>
              <a:gd name="connsiteY341" fmla="*/ 2258204 h 6791323"/>
              <a:gd name="connsiteX342" fmla="*/ 6545783 w 7219949"/>
              <a:gd name="connsiteY342" fmla="*/ 2173137 h 6791323"/>
              <a:gd name="connsiteX343" fmla="*/ 6500378 w 7219949"/>
              <a:gd name="connsiteY343" fmla="*/ 2161952 h 6791323"/>
              <a:gd name="connsiteX344" fmla="*/ 6307038 w 7219949"/>
              <a:gd name="connsiteY344" fmla="*/ 2116725 h 6791323"/>
              <a:gd name="connsiteX345" fmla="*/ 6210152 w 7219949"/>
              <a:gd name="connsiteY345" fmla="*/ 2057365 h 6791323"/>
              <a:gd name="connsiteX346" fmla="*/ 6189201 w 7219949"/>
              <a:gd name="connsiteY346" fmla="*/ 2046385 h 6791323"/>
              <a:gd name="connsiteX347" fmla="*/ 6175933 w 7219949"/>
              <a:gd name="connsiteY347" fmla="*/ 2043345 h 6791323"/>
              <a:gd name="connsiteX348" fmla="*/ 6194768 w 7219949"/>
              <a:gd name="connsiteY348" fmla="*/ 2080447 h 6791323"/>
              <a:gd name="connsiteX349" fmla="*/ 6228556 w 7219949"/>
              <a:gd name="connsiteY349" fmla="*/ 2123970 h 6791323"/>
              <a:gd name="connsiteX350" fmla="*/ 6213719 w 7219949"/>
              <a:gd name="connsiteY350" fmla="*/ 2186990 h 6791323"/>
              <a:gd name="connsiteX351" fmla="*/ 6072772 w 7219949"/>
              <a:gd name="connsiteY351" fmla="*/ 2233206 h 6791323"/>
              <a:gd name="connsiteX352" fmla="*/ 6056137 w 7219949"/>
              <a:gd name="connsiteY352" fmla="*/ 2234978 h 6791323"/>
              <a:gd name="connsiteX353" fmla="*/ 6045824 w 7219949"/>
              <a:gd name="connsiteY353" fmla="*/ 2240840 h 6791323"/>
              <a:gd name="connsiteX354" fmla="*/ 6048755 w 7219949"/>
              <a:gd name="connsiteY354" fmla="*/ 2243015 h 6791323"/>
              <a:gd name="connsiteX355" fmla="*/ 6095165 w 7219949"/>
              <a:gd name="connsiteY355" fmla="*/ 2283496 h 6791323"/>
              <a:gd name="connsiteX356" fmla="*/ 6276319 w 7219949"/>
              <a:gd name="connsiteY356" fmla="*/ 2415986 h 6791323"/>
              <a:gd name="connsiteX357" fmla="*/ 6418952 w 7219949"/>
              <a:gd name="connsiteY357" fmla="*/ 2578798 h 6791323"/>
              <a:gd name="connsiteX358" fmla="*/ 6413071 w 7219949"/>
              <a:gd name="connsiteY358" fmla="*/ 2615789 h 6791323"/>
              <a:gd name="connsiteX359" fmla="*/ 6416163 w 7219949"/>
              <a:gd name="connsiteY359" fmla="*/ 2702355 h 6791323"/>
              <a:gd name="connsiteX360" fmla="*/ 6441691 w 7219949"/>
              <a:gd name="connsiteY360" fmla="*/ 2711389 h 6791323"/>
              <a:gd name="connsiteX361" fmla="*/ 6474950 w 7219949"/>
              <a:gd name="connsiteY361" fmla="*/ 2735369 h 6791323"/>
              <a:gd name="connsiteX362" fmla="*/ 6432252 w 7219949"/>
              <a:gd name="connsiteY362" fmla="*/ 2749562 h 6791323"/>
              <a:gd name="connsiteX363" fmla="*/ 6336647 w 7219949"/>
              <a:gd name="connsiteY363" fmla="*/ 2693748 h 6791323"/>
              <a:gd name="connsiteX364" fmla="*/ 6294373 w 7219949"/>
              <a:gd name="connsiteY364" fmla="*/ 2694659 h 6791323"/>
              <a:gd name="connsiteX365" fmla="*/ 6297273 w 7219949"/>
              <a:gd name="connsiteY365" fmla="*/ 2750630 h 6791323"/>
              <a:gd name="connsiteX366" fmla="*/ 6490957 w 7219949"/>
              <a:gd name="connsiteY366" fmla="*/ 2931513 h 6791323"/>
              <a:gd name="connsiteX367" fmla="*/ 6529012 w 7219949"/>
              <a:gd name="connsiteY367" fmla="*/ 2988936 h 6791323"/>
              <a:gd name="connsiteX368" fmla="*/ 6463069 w 7219949"/>
              <a:gd name="connsiteY368" fmla="*/ 3032751 h 6791323"/>
              <a:gd name="connsiteX369" fmla="*/ 6445705 w 7219949"/>
              <a:gd name="connsiteY369" fmla="*/ 3025385 h 6791323"/>
              <a:gd name="connsiteX370" fmla="*/ 6399445 w 7219949"/>
              <a:gd name="connsiteY370" fmla="*/ 3040759 h 6791323"/>
              <a:gd name="connsiteX371" fmla="*/ 6348945 w 7219949"/>
              <a:gd name="connsiteY371" fmla="*/ 3069589 h 6791323"/>
              <a:gd name="connsiteX372" fmla="*/ 6336775 w 7219949"/>
              <a:gd name="connsiteY372" fmla="*/ 3067384 h 6791323"/>
              <a:gd name="connsiteX373" fmla="*/ 6328075 w 7219949"/>
              <a:gd name="connsiteY373" fmla="*/ 3061187 h 6791323"/>
              <a:gd name="connsiteX374" fmla="*/ 6318845 w 7219949"/>
              <a:gd name="connsiteY374" fmla="*/ 3056244 h 6791323"/>
              <a:gd name="connsiteX375" fmla="*/ 6318683 w 7219949"/>
              <a:gd name="connsiteY375" fmla="*/ 3056536 h 6791323"/>
              <a:gd name="connsiteX376" fmla="*/ 6301198 w 7219949"/>
              <a:gd name="connsiteY376" fmla="*/ 3044898 h 6791323"/>
              <a:gd name="connsiteX377" fmla="*/ 6293103 w 7219949"/>
              <a:gd name="connsiteY377" fmla="*/ 3037911 h 6791323"/>
              <a:gd name="connsiteX378" fmla="*/ 6276749 w 7219949"/>
              <a:gd name="connsiteY378" fmla="*/ 3024230 h 6791323"/>
              <a:gd name="connsiteX379" fmla="*/ 6271354 w 7219949"/>
              <a:gd name="connsiteY379" fmla="*/ 3019571 h 6791323"/>
              <a:gd name="connsiteX380" fmla="*/ 6272163 w 7219949"/>
              <a:gd name="connsiteY380" fmla="*/ 3018113 h 6791323"/>
              <a:gd name="connsiteX381" fmla="*/ 6240213 w 7219949"/>
              <a:gd name="connsiteY381" fmla="*/ 2996581 h 6791323"/>
              <a:gd name="connsiteX382" fmla="*/ 6228772 w 7219949"/>
              <a:gd name="connsiteY382" fmla="*/ 2988433 h 6791323"/>
              <a:gd name="connsiteX383" fmla="*/ 6194285 w 7219949"/>
              <a:gd name="connsiteY383" fmla="*/ 2964280 h 6791323"/>
              <a:gd name="connsiteX384" fmla="*/ 6173939 w 7219949"/>
              <a:gd name="connsiteY384" fmla="*/ 2950606 h 6791323"/>
              <a:gd name="connsiteX385" fmla="*/ 6157263 w 7219949"/>
              <a:gd name="connsiteY385" fmla="*/ 2937507 h 6791323"/>
              <a:gd name="connsiteX386" fmla="*/ 6132329 w 7219949"/>
              <a:gd name="connsiteY386" fmla="*/ 2917716 h 6791323"/>
              <a:gd name="connsiteX387" fmla="*/ 6126770 w 7219949"/>
              <a:gd name="connsiteY387" fmla="*/ 2913349 h 6791323"/>
              <a:gd name="connsiteX388" fmla="*/ 6112468 w 7219949"/>
              <a:gd name="connsiteY388" fmla="*/ 2903164 h 6791323"/>
              <a:gd name="connsiteX389" fmla="*/ 6098490 w 7219949"/>
              <a:gd name="connsiteY389" fmla="*/ 2892396 h 6791323"/>
              <a:gd name="connsiteX390" fmla="*/ 6107557 w 7219949"/>
              <a:gd name="connsiteY390" fmla="*/ 2897631 h 6791323"/>
              <a:gd name="connsiteX391" fmla="*/ 6113278 w 7219949"/>
              <a:gd name="connsiteY391" fmla="*/ 2901706 h 6791323"/>
              <a:gd name="connsiteX392" fmla="*/ 6116462 w 7219949"/>
              <a:gd name="connsiteY392" fmla="*/ 2903158 h 6791323"/>
              <a:gd name="connsiteX393" fmla="*/ 6110903 w 7219949"/>
              <a:gd name="connsiteY393" fmla="*/ 2898792 h 6791323"/>
              <a:gd name="connsiteX394" fmla="*/ 6088020 w 7219949"/>
              <a:gd name="connsiteY394" fmla="*/ 2882496 h 6791323"/>
              <a:gd name="connsiteX395" fmla="*/ 6073233 w 7219949"/>
              <a:gd name="connsiteY395" fmla="*/ 2873187 h 6791323"/>
              <a:gd name="connsiteX396" fmla="*/ 6067512 w 7219949"/>
              <a:gd name="connsiteY396" fmla="*/ 2869112 h 6791323"/>
              <a:gd name="connsiteX397" fmla="*/ 6050512 w 7219949"/>
              <a:gd name="connsiteY397" fmla="*/ 2856599 h 6791323"/>
              <a:gd name="connsiteX398" fmla="*/ 6047489 w 7219949"/>
              <a:gd name="connsiteY398" fmla="*/ 2854854 h 6791323"/>
              <a:gd name="connsiteX399" fmla="*/ 6032216 w 7219949"/>
              <a:gd name="connsiteY399" fmla="*/ 2846421 h 6791323"/>
              <a:gd name="connsiteX400" fmla="*/ 6017428 w 7219949"/>
              <a:gd name="connsiteY400" fmla="*/ 2837110 h 6791323"/>
              <a:gd name="connsiteX401" fmla="*/ 6022825 w 7219949"/>
              <a:gd name="connsiteY401" fmla="*/ 2841768 h 6791323"/>
              <a:gd name="connsiteX402" fmla="*/ 6036318 w 7219949"/>
              <a:gd name="connsiteY402" fmla="*/ 2853413 h 6791323"/>
              <a:gd name="connsiteX403" fmla="*/ 6040857 w 7219949"/>
              <a:gd name="connsiteY403" fmla="*/ 2857818 h 6791323"/>
              <a:gd name="connsiteX404" fmla="*/ 6042491 w 7219949"/>
              <a:gd name="connsiteY404" fmla="*/ 2859139 h 6791323"/>
              <a:gd name="connsiteX405" fmla="*/ 6040075 w 7219949"/>
              <a:gd name="connsiteY405" fmla="*/ 2858016 h 6791323"/>
              <a:gd name="connsiteX406" fmla="*/ 6037715 w 7219949"/>
              <a:gd name="connsiteY406" fmla="*/ 2858075 h 6791323"/>
              <a:gd name="connsiteX407" fmla="*/ 6031028 w 7219949"/>
              <a:gd name="connsiteY407" fmla="*/ 2853058 h 6791323"/>
              <a:gd name="connsiteX408" fmla="*/ 6026117 w 7219949"/>
              <a:gd name="connsiteY408" fmla="*/ 2850221 h 6791323"/>
              <a:gd name="connsiteX409" fmla="*/ 6014189 w 7219949"/>
              <a:gd name="connsiteY409" fmla="*/ 2842949 h 6791323"/>
              <a:gd name="connsiteX410" fmla="*/ 6000536 w 7219949"/>
              <a:gd name="connsiteY410" fmla="*/ 2831597 h 6791323"/>
              <a:gd name="connsiteX411" fmla="*/ 5983049 w 7219949"/>
              <a:gd name="connsiteY411" fmla="*/ 2819958 h 6791323"/>
              <a:gd name="connsiteX412" fmla="*/ 5977167 w 7219949"/>
              <a:gd name="connsiteY412" fmla="*/ 2816177 h 6791323"/>
              <a:gd name="connsiteX413" fmla="*/ 5963026 w 7219949"/>
              <a:gd name="connsiteY413" fmla="*/ 2805700 h 6791323"/>
              <a:gd name="connsiteX414" fmla="*/ 5943328 w 7219949"/>
              <a:gd name="connsiteY414" fmla="*/ 2790858 h 6791323"/>
              <a:gd name="connsiteX415" fmla="*/ 5914563 w 7219949"/>
              <a:gd name="connsiteY415" fmla="*/ 2770779 h 6791323"/>
              <a:gd name="connsiteX416" fmla="*/ 5905495 w 7219949"/>
              <a:gd name="connsiteY416" fmla="*/ 2765543 h 6791323"/>
              <a:gd name="connsiteX417" fmla="*/ 5896914 w 7219949"/>
              <a:gd name="connsiteY417" fmla="*/ 2759433 h 6791323"/>
              <a:gd name="connsiteX418" fmla="*/ 5897400 w 7219949"/>
              <a:gd name="connsiteY418" fmla="*/ 2758557 h 6791323"/>
              <a:gd name="connsiteX419" fmla="*/ 5909814 w 7219949"/>
              <a:gd name="connsiteY419" fmla="*/ 2764954 h 6791323"/>
              <a:gd name="connsiteX420" fmla="*/ 5918557 w 7219949"/>
              <a:gd name="connsiteY420" fmla="*/ 2770773 h 6791323"/>
              <a:gd name="connsiteX421" fmla="*/ 5918394 w 7219949"/>
              <a:gd name="connsiteY421" fmla="*/ 2771065 h 6791323"/>
              <a:gd name="connsiteX422" fmla="*/ 5926652 w 7219949"/>
              <a:gd name="connsiteY422" fmla="*/ 2777759 h 6791323"/>
              <a:gd name="connsiteX423" fmla="*/ 5932858 w 7219949"/>
              <a:gd name="connsiteY423" fmla="*/ 2780957 h 6791323"/>
              <a:gd name="connsiteX424" fmla="*/ 5939226 w 7219949"/>
              <a:gd name="connsiteY424" fmla="*/ 2783865 h 6791323"/>
              <a:gd name="connsiteX425" fmla="*/ 5931455 w 7219949"/>
              <a:gd name="connsiteY425" fmla="*/ 2776293 h 6791323"/>
              <a:gd name="connsiteX426" fmla="*/ 5911433 w 7219949"/>
              <a:gd name="connsiteY426" fmla="*/ 2762034 h 6791323"/>
              <a:gd name="connsiteX427" fmla="*/ 5899991 w 7219949"/>
              <a:gd name="connsiteY427" fmla="*/ 2753886 h 6791323"/>
              <a:gd name="connsiteX428" fmla="*/ 5888550 w 7219949"/>
              <a:gd name="connsiteY428" fmla="*/ 2745738 h 6791323"/>
              <a:gd name="connsiteX429" fmla="*/ 5857086 w 7219949"/>
              <a:gd name="connsiteY429" fmla="*/ 2723331 h 6791323"/>
              <a:gd name="connsiteX430" fmla="*/ 5842946 w 7219949"/>
              <a:gd name="connsiteY430" fmla="*/ 2712854 h 6791323"/>
              <a:gd name="connsiteX431" fmla="*/ 5819739 w 7219949"/>
              <a:gd name="connsiteY431" fmla="*/ 2697142 h 6791323"/>
              <a:gd name="connsiteX432" fmla="*/ 5813694 w 7219949"/>
              <a:gd name="connsiteY432" fmla="*/ 2693652 h 6791323"/>
              <a:gd name="connsiteX433" fmla="*/ 5802090 w 7219949"/>
              <a:gd name="connsiteY433" fmla="*/ 2685796 h 6791323"/>
              <a:gd name="connsiteX434" fmla="*/ 5785576 w 7219949"/>
              <a:gd name="connsiteY434" fmla="*/ 2672406 h 6791323"/>
              <a:gd name="connsiteX435" fmla="*/ 5777157 w 7219949"/>
              <a:gd name="connsiteY435" fmla="*/ 2666003 h 6791323"/>
              <a:gd name="connsiteX436" fmla="*/ 5745208 w 7219949"/>
              <a:gd name="connsiteY436" fmla="*/ 2644471 h 6791323"/>
              <a:gd name="connsiteX437" fmla="*/ 5736140 w 7219949"/>
              <a:gd name="connsiteY437" fmla="*/ 2639236 h 6791323"/>
              <a:gd name="connsiteX438" fmla="*/ 5718654 w 7219949"/>
              <a:gd name="connsiteY438" fmla="*/ 2627598 h 6791323"/>
              <a:gd name="connsiteX439" fmla="*/ 5735006 w 7219949"/>
              <a:gd name="connsiteY439" fmla="*/ 2641280 h 6791323"/>
              <a:gd name="connsiteX440" fmla="*/ 5748823 w 7219949"/>
              <a:gd name="connsiteY440" fmla="*/ 2652340 h 6791323"/>
              <a:gd name="connsiteX441" fmla="*/ 5754382 w 7219949"/>
              <a:gd name="connsiteY441" fmla="*/ 2656706 h 6791323"/>
              <a:gd name="connsiteX442" fmla="*/ 5769008 w 7219949"/>
              <a:gd name="connsiteY442" fmla="*/ 2666307 h 6791323"/>
              <a:gd name="connsiteX443" fmla="*/ 5772516 w 7219949"/>
              <a:gd name="connsiteY443" fmla="*/ 2667177 h 6791323"/>
              <a:gd name="connsiteX444" fmla="*/ 5775537 w 7219949"/>
              <a:gd name="connsiteY444" fmla="*/ 2668922 h 6791323"/>
              <a:gd name="connsiteX445" fmla="*/ 5774728 w 7219949"/>
              <a:gd name="connsiteY445" fmla="*/ 2670381 h 6791323"/>
              <a:gd name="connsiteX446" fmla="*/ 5780125 w 7219949"/>
              <a:gd name="connsiteY446" fmla="*/ 2675039 h 6791323"/>
              <a:gd name="connsiteX447" fmla="*/ 5802846 w 7219949"/>
              <a:gd name="connsiteY447" fmla="*/ 2691627 h 6791323"/>
              <a:gd name="connsiteX448" fmla="*/ 5801693 w 7219949"/>
              <a:gd name="connsiteY448" fmla="*/ 2691010 h 6791323"/>
              <a:gd name="connsiteX449" fmla="*/ 5802684 w 7219949"/>
              <a:gd name="connsiteY449" fmla="*/ 2691920 h 6791323"/>
              <a:gd name="connsiteX450" fmla="*/ 5803117 w 7219949"/>
              <a:gd name="connsiteY450" fmla="*/ 2692169 h 6791323"/>
              <a:gd name="connsiteX451" fmla="*/ 5804735 w 7219949"/>
              <a:gd name="connsiteY451" fmla="*/ 2695415 h 6791323"/>
              <a:gd name="connsiteX452" fmla="*/ 5815042 w 7219949"/>
              <a:gd name="connsiteY452" fmla="*/ 2705608 h 6791323"/>
              <a:gd name="connsiteX453" fmla="*/ 5789137 w 7219949"/>
              <a:gd name="connsiteY453" fmla="*/ 2687566 h 6791323"/>
              <a:gd name="connsiteX454" fmla="*/ 5763232 w 7219949"/>
              <a:gd name="connsiteY454" fmla="*/ 2669525 h 6791323"/>
              <a:gd name="connsiteX455" fmla="*/ 5731767 w 7219949"/>
              <a:gd name="connsiteY455" fmla="*/ 2647118 h 6791323"/>
              <a:gd name="connsiteX456" fmla="*/ 5723350 w 7219949"/>
              <a:gd name="connsiteY456" fmla="*/ 2640716 h 6791323"/>
              <a:gd name="connsiteX457" fmla="*/ 5689024 w 7219949"/>
              <a:gd name="connsiteY457" fmla="*/ 2616272 h 6791323"/>
              <a:gd name="connsiteX458" fmla="*/ 5683142 w 7219949"/>
              <a:gd name="connsiteY458" fmla="*/ 2612488 h 6791323"/>
              <a:gd name="connsiteX459" fmla="*/ 5657722 w 7219949"/>
              <a:gd name="connsiteY459" fmla="*/ 2593572 h 6791323"/>
              <a:gd name="connsiteX460" fmla="*/ 5606235 w 7219949"/>
              <a:gd name="connsiteY460" fmla="*/ 2556906 h 6791323"/>
              <a:gd name="connsiteX461" fmla="*/ 5591934 w 7219949"/>
              <a:gd name="connsiteY461" fmla="*/ 2546721 h 6791323"/>
              <a:gd name="connsiteX462" fmla="*/ 5574771 w 7219949"/>
              <a:gd name="connsiteY462" fmla="*/ 2534499 h 6791323"/>
              <a:gd name="connsiteX463" fmla="*/ 5543469 w 7219949"/>
              <a:gd name="connsiteY463" fmla="*/ 2511800 h 6791323"/>
              <a:gd name="connsiteX464" fmla="*/ 5517726 w 7219949"/>
              <a:gd name="connsiteY464" fmla="*/ 2493467 h 6791323"/>
              <a:gd name="connsiteX465" fmla="*/ 5491983 w 7219949"/>
              <a:gd name="connsiteY465" fmla="*/ 2475134 h 6791323"/>
              <a:gd name="connsiteX466" fmla="*/ 5483403 w 7219949"/>
              <a:gd name="connsiteY466" fmla="*/ 2469023 h 6791323"/>
              <a:gd name="connsiteX467" fmla="*/ 5440334 w 7219949"/>
              <a:gd name="connsiteY467" fmla="*/ 2438760 h 6791323"/>
              <a:gd name="connsiteX468" fmla="*/ 5431268 w 7219949"/>
              <a:gd name="connsiteY468" fmla="*/ 2433525 h 6791323"/>
              <a:gd name="connsiteX469" fmla="*/ 5427922 w 7219949"/>
              <a:gd name="connsiteY469" fmla="*/ 2432364 h 6791323"/>
              <a:gd name="connsiteX470" fmla="*/ 5395809 w 7219949"/>
              <a:gd name="connsiteY470" fmla="*/ 2411125 h 6791323"/>
              <a:gd name="connsiteX471" fmla="*/ 5373250 w 7219949"/>
              <a:gd name="connsiteY471" fmla="*/ 2394245 h 6791323"/>
              <a:gd name="connsiteX472" fmla="*/ 5370390 w 7219949"/>
              <a:gd name="connsiteY472" fmla="*/ 2392207 h 6791323"/>
              <a:gd name="connsiteX473" fmla="*/ 5350045 w 7219949"/>
              <a:gd name="connsiteY473" fmla="*/ 2378533 h 6791323"/>
              <a:gd name="connsiteX474" fmla="*/ 5318903 w 7219949"/>
              <a:gd name="connsiteY474" fmla="*/ 2355541 h 6791323"/>
              <a:gd name="connsiteX475" fmla="*/ 5313182 w 7219949"/>
              <a:gd name="connsiteY475" fmla="*/ 2351467 h 6791323"/>
              <a:gd name="connsiteX476" fmla="*/ 5292836 w 7219949"/>
              <a:gd name="connsiteY476" fmla="*/ 2337793 h 6791323"/>
              <a:gd name="connsiteX477" fmla="*/ 5284578 w 7219949"/>
              <a:gd name="connsiteY477" fmla="*/ 2331098 h 6791323"/>
              <a:gd name="connsiteX478" fmla="*/ 5293484 w 7219949"/>
              <a:gd name="connsiteY478" fmla="*/ 2336625 h 6791323"/>
              <a:gd name="connsiteX479" fmla="*/ 5313993 w 7219949"/>
              <a:gd name="connsiteY479" fmla="*/ 2350007 h 6791323"/>
              <a:gd name="connsiteX480" fmla="*/ 5305573 w 7219949"/>
              <a:gd name="connsiteY480" fmla="*/ 2343605 h 6791323"/>
              <a:gd name="connsiteX481" fmla="*/ 5311618 w 7219949"/>
              <a:gd name="connsiteY481" fmla="*/ 2347096 h 6791323"/>
              <a:gd name="connsiteX482" fmla="*/ 5320522 w 7219949"/>
              <a:gd name="connsiteY482" fmla="*/ 2352622 h 6791323"/>
              <a:gd name="connsiteX483" fmla="*/ 5320685 w 7219949"/>
              <a:gd name="connsiteY483" fmla="*/ 2352331 h 6791323"/>
              <a:gd name="connsiteX484" fmla="*/ 5317825 w 7219949"/>
              <a:gd name="connsiteY484" fmla="*/ 2350294 h 6791323"/>
              <a:gd name="connsiteX485" fmla="*/ 5283500 w 7219949"/>
              <a:gd name="connsiteY485" fmla="*/ 2325849 h 6791323"/>
              <a:gd name="connsiteX486" fmla="*/ 5255058 w 7219949"/>
              <a:gd name="connsiteY486" fmla="*/ 2305187 h 6791323"/>
              <a:gd name="connsiteX487" fmla="*/ 5226132 w 7219949"/>
              <a:gd name="connsiteY487" fmla="*/ 2285401 h 6791323"/>
              <a:gd name="connsiteX488" fmla="*/ 5200711 w 7219949"/>
              <a:gd name="connsiteY488" fmla="*/ 2266485 h 6791323"/>
              <a:gd name="connsiteX489" fmla="*/ 5197852 w 7219949"/>
              <a:gd name="connsiteY489" fmla="*/ 2264448 h 6791323"/>
              <a:gd name="connsiteX490" fmla="*/ 5194505 w 7219949"/>
              <a:gd name="connsiteY490" fmla="*/ 2263287 h 6791323"/>
              <a:gd name="connsiteX491" fmla="*/ 5189108 w 7219949"/>
              <a:gd name="connsiteY491" fmla="*/ 2258629 h 6791323"/>
              <a:gd name="connsiteX492" fmla="*/ 5177666 w 7219949"/>
              <a:gd name="connsiteY492" fmla="*/ 2250480 h 6791323"/>
              <a:gd name="connsiteX493" fmla="*/ 5172107 w 7219949"/>
              <a:gd name="connsiteY493" fmla="*/ 2246114 h 6791323"/>
              <a:gd name="connsiteX494" fmla="*/ 5148739 w 7219949"/>
              <a:gd name="connsiteY494" fmla="*/ 2230694 h 6791323"/>
              <a:gd name="connsiteX495" fmla="*/ 5145393 w 7219949"/>
              <a:gd name="connsiteY495" fmla="*/ 2229533 h 6791323"/>
              <a:gd name="connsiteX496" fmla="*/ 5133950 w 7219949"/>
              <a:gd name="connsiteY496" fmla="*/ 2221385 h 6791323"/>
              <a:gd name="connsiteX497" fmla="*/ 5132062 w 7219949"/>
              <a:gd name="connsiteY497" fmla="*/ 2217596 h 6791323"/>
              <a:gd name="connsiteX498" fmla="*/ 5126666 w 7219949"/>
              <a:gd name="connsiteY498" fmla="*/ 2212939 h 6791323"/>
              <a:gd name="connsiteX499" fmla="*/ 5115224 w 7219949"/>
              <a:gd name="connsiteY499" fmla="*/ 2204790 h 6791323"/>
              <a:gd name="connsiteX500" fmla="*/ 5103782 w 7219949"/>
              <a:gd name="connsiteY500" fmla="*/ 2196642 h 6791323"/>
              <a:gd name="connsiteX501" fmla="*/ 5098224 w 7219949"/>
              <a:gd name="connsiteY501" fmla="*/ 2192277 h 6791323"/>
              <a:gd name="connsiteX502" fmla="*/ 5081710 w 7219949"/>
              <a:gd name="connsiteY502" fmla="*/ 2178887 h 6791323"/>
              <a:gd name="connsiteX503" fmla="*/ 5076636 w 7219949"/>
              <a:gd name="connsiteY503" fmla="*/ 2173645 h 6791323"/>
              <a:gd name="connsiteX504" fmla="*/ 5056614 w 7219949"/>
              <a:gd name="connsiteY504" fmla="*/ 2159386 h 6791323"/>
              <a:gd name="connsiteX505" fmla="*/ 5049436 w 7219949"/>
              <a:gd name="connsiteY505" fmla="*/ 2157938 h 6791323"/>
              <a:gd name="connsiteX506" fmla="*/ 5046252 w 7219949"/>
              <a:gd name="connsiteY506" fmla="*/ 2156487 h 6791323"/>
              <a:gd name="connsiteX507" fmla="*/ 5006692 w 7219949"/>
              <a:gd name="connsiteY507" fmla="*/ 2127093 h 6791323"/>
              <a:gd name="connsiteX508" fmla="*/ 4986670 w 7219949"/>
              <a:gd name="connsiteY508" fmla="*/ 2112835 h 6791323"/>
              <a:gd name="connsiteX509" fmla="*/ 4983648 w 7219949"/>
              <a:gd name="connsiteY509" fmla="*/ 2111089 h 6791323"/>
              <a:gd name="connsiteX510" fmla="*/ 4964110 w 7219949"/>
              <a:gd name="connsiteY510" fmla="*/ 2095952 h 6791323"/>
              <a:gd name="connsiteX511" fmla="*/ 4937557 w 7219949"/>
              <a:gd name="connsiteY511" fmla="*/ 2079080 h 6791323"/>
              <a:gd name="connsiteX512" fmla="*/ 4931513 w 7219949"/>
              <a:gd name="connsiteY512" fmla="*/ 2075590 h 6791323"/>
              <a:gd name="connsiteX513" fmla="*/ 4925953 w 7219949"/>
              <a:gd name="connsiteY513" fmla="*/ 2071224 h 6791323"/>
              <a:gd name="connsiteX514" fmla="*/ 4899563 w 7219949"/>
              <a:gd name="connsiteY514" fmla="*/ 2054059 h 6791323"/>
              <a:gd name="connsiteX515" fmla="*/ 4890658 w 7219949"/>
              <a:gd name="connsiteY515" fmla="*/ 2048531 h 6791323"/>
              <a:gd name="connsiteX516" fmla="*/ 4856010 w 7219949"/>
              <a:gd name="connsiteY516" fmla="*/ 2024671 h 6791323"/>
              <a:gd name="connsiteX517" fmla="*/ 4852826 w 7219949"/>
              <a:gd name="connsiteY517" fmla="*/ 2023218 h 6791323"/>
              <a:gd name="connsiteX518" fmla="*/ 4855523 w 7219949"/>
              <a:gd name="connsiteY518" fmla="*/ 2025548 h 6791323"/>
              <a:gd name="connsiteX519" fmla="*/ 4866965 w 7219949"/>
              <a:gd name="connsiteY519" fmla="*/ 2033696 h 6791323"/>
              <a:gd name="connsiteX520" fmla="*/ 4875384 w 7219949"/>
              <a:gd name="connsiteY520" fmla="*/ 2040098 h 6791323"/>
              <a:gd name="connsiteX521" fmla="*/ 4894760 w 7219949"/>
              <a:gd name="connsiteY521" fmla="*/ 2055525 h 6791323"/>
              <a:gd name="connsiteX522" fmla="*/ 4914782 w 7219949"/>
              <a:gd name="connsiteY522" fmla="*/ 2069784 h 6791323"/>
              <a:gd name="connsiteX523" fmla="*/ 4926547 w 7219949"/>
              <a:gd name="connsiteY523" fmla="*/ 2077348 h 6791323"/>
              <a:gd name="connsiteX524" fmla="*/ 4980895 w 7219949"/>
              <a:gd name="connsiteY524" fmla="*/ 2116051 h 6791323"/>
              <a:gd name="connsiteX525" fmla="*/ 4986777 w 7219949"/>
              <a:gd name="connsiteY525" fmla="*/ 2119834 h 6791323"/>
              <a:gd name="connsiteX526" fmla="*/ 4989475 w 7219949"/>
              <a:gd name="connsiteY526" fmla="*/ 2122162 h 6791323"/>
              <a:gd name="connsiteX527" fmla="*/ 4988989 w 7219949"/>
              <a:gd name="connsiteY527" fmla="*/ 2123037 h 6791323"/>
              <a:gd name="connsiteX528" fmla="*/ 5054454 w 7219949"/>
              <a:gd name="connsiteY528" fmla="*/ 2170474 h 6791323"/>
              <a:gd name="connsiteX529" fmla="*/ 5071616 w 7219949"/>
              <a:gd name="connsiteY529" fmla="*/ 2182696 h 6791323"/>
              <a:gd name="connsiteX530" fmla="*/ 5143126 w 7219949"/>
              <a:gd name="connsiteY530" fmla="*/ 2233620 h 6791323"/>
              <a:gd name="connsiteX531" fmla="*/ 5143449 w 7219949"/>
              <a:gd name="connsiteY531" fmla="*/ 2233036 h 6791323"/>
              <a:gd name="connsiteX532" fmla="*/ 5180634 w 7219949"/>
              <a:gd name="connsiteY532" fmla="*/ 2259517 h 6791323"/>
              <a:gd name="connsiteX533" fmla="*/ 5183171 w 7219949"/>
              <a:gd name="connsiteY533" fmla="*/ 2262138 h 6791323"/>
              <a:gd name="connsiteX534" fmla="*/ 5194612 w 7219949"/>
              <a:gd name="connsiteY534" fmla="*/ 2270285 h 6791323"/>
              <a:gd name="connsiteX535" fmla="*/ 5205568 w 7219949"/>
              <a:gd name="connsiteY535" fmla="*/ 2279310 h 6791323"/>
              <a:gd name="connsiteX536" fmla="*/ 5237194 w 7219949"/>
              <a:gd name="connsiteY536" fmla="*/ 2301424 h 6791323"/>
              <a:gd name="connsiteX537" fmla="*/ 5248635 w 7219949"/>
              <a:gd name="connsiteY537" fmla="*/ 2309572 h 6791323"/>
              <a:gd name="connsiteX538" fmla="*/ 5274378 w 7219949"/>
              <a:gd name="connsiteY538" fmla="*/ 2327906 h 6791323"/>
              <a:gd name="connsiteX539" fmla="*/ 5291217 w 7219949"/>
              <a:gd name="connsiteY539" fmla="*/ 2340711 h 6791323"/>
              <a:gd name="connsiteX540" fmla="*/ 5328400 w 7219949"/>
              <a:gd name="connsiteY540" fmla="*/ 2367192 h 6791323"/>
              <a:gd name="connsiteX541" fmla="*/ 5365586 w 7219949"/>
              <a:gd name="connsiteY541" fmla="*/ 2393674 h 6791323"/>
              <a:gd name="connsiteX542" fmla="*/ 5399912 w 7219949"/>
              <a:gd name="connsiteY542" fmla="*/ 2418118 h 6791323"/>
              <a:gd name="connsiteX543" fmla="*/ 5408329 w 7219949"/>
              <a:gd name="connsiteY543" fmla="*/ 2424520 h 6791323"/>
              <a:gd name="connsiteX544" fmla="*/ 5431051 w 7219949"/>
              <a:gd name="connsiteY544" fmla="*/ 2441108 h 6791323"/>
              <a:gd name="connsiteX545" fmla="*/ 5468237 w 7219949"/>
              <a:gd name="connsiteY545" fmla="*/ 2467590 h 6791323"/>
              <a:gd name="connsiteX546" fmla="*/ 5496677 w 7219949"/>
              <a:gd name="connsiteY546" fmla="*/ 2488251 h 6791323"/>
              <a:gd name="connsiteX547" fmla="*/ 5522097 w 7219949"/>
              <a:gd name="connsiteY547" fmla="*/ 2507167 h 6791323"/>
              <a:gd name="connsiteX548" fmla="*/ 5587886 w 7219949"/>
              <a:gd name="connsiteY548" fmla="*/ 2554020 h 6791323"/>
              <a:gd name="connsiteX549" fmla="*/ 5613085 w 7219949"/>
              <a:gd name="connsiteY549" fmla="*/ 2572042 h 6791323"/>
              <a:gd name="connsiteX550" fmla="*/ 5605175 w 7219949"/>
              <a:gd name="connsiteY550" fmla="*/ 2567978 h 6791323"/>
              <a:gd name="connsiteX551" fmla="*/ 5596378 w 7219949"/>
              <a:gd name="connsiteY551" fmla="*/ 2562255 h 6791323"/>
              <a:gd name="connsiteX552" fmla="*/ 5584937 w 7219949"/>
              <a:gd name="connsiteY552" fmla="*/ 2554107 h 6791323"/>
              <a:gd name="connsiteX553" fmla="*/ 5581861 w 7219949"/>
              <a:gd name="connsiteY553" fmla="*/ 2552458 h 6791323"/>
              <a:gd name="connsiteX554" fmla="*/ 5584291 w 7219949"/>
              <a:gd name="connsiteY554" fmla="*/ 2555272 h 6791323"/>
              <a:gd name="connsiteX555" fmla="*/ 5618185 w 7219949"/>
              <a:gd name="connsiteY555" fmla="*/ 2580492 h 6791323"/>
              <a:gd name="connsiteX556" fmla="*/ 5626334 w 7219949"/>
              <a:gd name="connsiteY556" fmla="*/ 2587379 h 6791323"/>
              <a:gd name="connsiteX557" fmla="*/ 5651216 w 7219949"/>
              <a:gd name="connsiteY557" fmla="*/ 2607265 h 6791323"/>
              <a:gd name="connsiteX558" fmla="*/ 5657153 w 7219949"/>
              <a:gd name="connsiteY558" fmla="*/ 2610950 h 6791323"/>
              <a:gd name="connsiteX559" fmla="*/ 5662443 w 7219949"/>
              <a:gd name="connsiteY559" fmla="*/ 2615801 h 6791323"/>
              <a:gd name="connsiteX560" fmla="*/ 5687108 w 7219949"/>
              <a:gd name="connsiteY560" fmla="*/ 2636075 h 6791323"/>
              <a:gd name="connsiteX561" fmla="*/ 5707778 w 7219949"/>
              <a:gd name="connsiteY561" fmla="*/ 2649170 h 6791323"/>
              <a:gd name="connsiteX562" fmla="*/ 5710424 w 7219949"/>
              <a:gd name="connsiteY562" fmla="*/ 2651595 h 6791323"/>
              <a:gd name="connsiteX563" fmla="*/ 5730444 w 7219949"/>
              <a:gd name="connsiteY563" fmla="*/ 2665853 h 6791323"/>
              <a:gd name="connsiteX564" fmla="*/ 5771136 w 7219949"/>
              <a:gd name="connsiteY564" fmla="*/ 2693206 h 6791323"/>
              <a:gd name="connsiteX565" fmla="*/ 5773566 w 7219949"/>
              <a:gd name="connsiteY565" fmla="*/ 2696020 h 6791323"/>
              <a:gd name="connsiteX566" fmla="*/ 5777349 w 7219949"/>
              <a:gd name="connsiteY566" fmla="*/ 2703587 h 6791323"/>
              <a:gd name="connsiteX567" fmla="*/ 5797372 w 7219949"/>
              <a:gd name="connsiteY567" fmla="*/ 2717847 h 6791323"/>
              <a:gd name="connsiteX568" fmla="*/ 5803953 w 7219949"/>
              <a:gd name="connsiteY568" fmla="*/ 2720368 h 6791323"/>
              <a:gd name="connsiteX569" fmla="*/ 5821978 w 7219949"/>
              <a:gd name="connsiteY569" fmla="*/ 2731037 h 6791323"/>
              <a:gd name="connsiteX570" fmla="*/ 5827914 w 7219949"/>
              <a:gd name="connsiteY570" fmla="*/ 2734723 h 6791323"/>
              <a:gd name="connsiteX571" fmla="*/ 5839355 w 7219949"/>
              <a:gd name="connsiteY571" fmla="*/ 2742871 h 6791323"/>
              <a:gd name="connsiteX572" fmla="*/ 5850796 w 7219949"/>
              <a:gd name="connsiteY572" fmla="*/ 2751019 h 6791323"/>
              <a:gd name="connsiteX573" fmla="*/ 5856948 w 7219949"/>
              <a:gd name="connsiteY573" fmla="*/ 2754316 h 6791323"/>
              <a:gd name="connsiteX574" fmla="*/ 5861100 w 7219949"/>
              <a:gd name="connsiteY574" fmla="*/ 2754025 h 6791323"/>
              <a:gd name="connsiteX575" fmla="*/ 5872542 w 7219949"/>
              <a:gd name="connsiteY575" fmla="*/ 2762173 h 6791323"/>
              <a:gd name="connsiteX576" fmla="*/ 5874758 w 7219949"/>
              <a:gd name="connsiteY576" fmla="*/ 2765375 h 6791323"/>
              <a:gd name="connsiteX577" fmla="*/ 5896993 w 7219949"/>
              <a:gd name="connsiteY577" fmla="*/ 2782835 h 6791323"/>
              <a:gd name="connsiteX578" fmla="*/ 5902930 w 7219949"/>
              <a:gd name="connsiteY578" fmla="*/ 2786520 h 6791323"/>
              <a:gd name="connsiteX579" fmla="*/ 5914372 w 7219949"/>
              <a:gd name="connsiteY579" fmla="*/ 2794669 h 6791323"/>
              <a:gd name="connsiteX580" fmla="*/ 5920522 w 7219949"/>
              <a:gd name="connsiteY580" fmla="*/ 2797967 h 6791323"/>
              <a:gd name="connsiteX581" fmla="*/ 5922736 w 7219949"/>
              <a:gd name="connsiteY581" fmla="*/ 2801169 h 6791323"/>
              <a:gd name="connsiteX582" fmla="*/ 5925597 w 7219949"/>
              <a:gd name="connsiteY582" fmla="*/ 2803205 h 6791323"/>
              <a:gd name="connsiteX583" fmla="*/ 5951771 w 7219949"/>
              <a:gd name="connsiteY583" fmla="*/ 2820762 h 6791323"/>
              <a:gd name="connsiteX584" fmla="*/ 5979943 w 7219949"/>
              <a:gd name="connsiteY584" fmla="*/ 2841908 h 6791323"/>
              <a:gd name="connsiteX585" fmla="*/ 6008762 w 7219949"/>
              <a:gd name="connsiteY585" fmla="*/ 2861889 h 6791323"/>
              <a:gd name="connsiteX586" fmla="*/ 6020443 w 7219949"/>
              <a:gd name="connsiteY586" fmla="*/ 2870208 h 6791323"/>
              <a:gd name="connsiteX587" fmla="*/ 6019005 w 7219949"/>
              <a:gd name="connsiteY587" fmla="*/ 2879251 h 6791323"/>
              <a:gd name="connsiteX588" fmla="*/ 6026189 w 7219949"/>
              <a:gd name="connsiteY588" fmla="*/ 2897667 h 6791323"/>
              <a:gd name="connsiteX589" fmla="*/ 6068612 w 7219949"/>
              <a:gd name="connsiteY589" fmla="*/ 3001816 h 6791323"/>
              <a:gd name="connsiteX590" fmla="*/ 6090539 w 7219949"/>
              <a:gd name="connsiteY590" fmla="*/ 3086498 h 6791323"/>
              <a:gd name="connsiteX591" fmla="*/ 6087007 w 7219949"/>
              <a:gd name="connsiteY591" fmla="*/ 3106902 h 6791323"/>
              <a:gd name="connsiteX592" fmla="*/ 6083251 w 7219949"/>
              <a:gd name="connsiteY592" fmla="*/ 3113849 h 6791323"/>
              <a:gd name="connsiteX593" fmla="*/ 6085287 w 7219949"/>
              <a:gd name="connsiteY593" fmla="*/ 3116009 h 6791323"/>
              <a:gd name="connsiteX594" fmla="*/ 6172917 w 7219949"/>
              <a:gd name="connsiteY594" fmla="*/ 3249925 h 6791323"/>
              <a:gd name="connsiteX595" fmla="*/ 6198885 w 7219949"/>
              <a:gd name="connsiteY595" fmla="*/ 3296139 h 6791323"/>
              <a:gd name="connsiteX596" fmla="*/ 6150663 w 7219949"/>
              <a:gd name="connsiteY596" fmla="*/ 3333952 h 6791323"/>
              <a:gd name="connsiteX597" fmla="*/ 6098735 w 7219949"/>
              <a:gd name="connsiteY597" fmla="*/ 3367563 h 6791323"/>
              <a:gd name="connsiteX598" fmla="*/ 6067910 w 7219949"/>
              <a:gd name="connsiteY598" fmla="*/ 3365946 h 6791323"/>
              <a:gd name="connsiteX599" fmla="*/ 6075856 w 7219949"/>
              <a:gd name="connsiteY599" fmla="*/ 3388917 h 6791323"/>
              <a:gd name="connsiteX600" fmla="*/ 6100393 w 7219949"/>
              <a:gd name="connsiteY600" fmla="*/ 3437970 h 6791323"/>
              <a:gd name="connsiteX601" fmla="*/ 6102056 w 7219949"/>
              <a:gd name="connsiteY601" fmla="*/ 3459314 h 6791323"/>
              <a:gd name="connsiteX602" fmla="*/ 6099386 w 7219949"/>
              <a:gd name="connsiteY602" fmla="*/ 3460846 h 6791323"/>
              <a:gd name="connsiteX603" fmla="*/ 6079334 w 7219949"/>
              <a:gd name="connsiteY603" fmla="*/ 3445164 h 6791323"/>
              <a:gd name="connsiteX604" fmla="*/ 6050878 w 7219949"/>
              <a:gd name="connsiteY604" fmla="*/ 3421944 h 6791323"/>
              <a:gd name="connsiteX605" fmla="*/ 6026132 w 7219949"/>
              <a:gd name="connsiteY605" fmla="*/ 3408838 h 6791323"/>
              <a:gd name="connsiteX606" fmla="*/ 6024470 w 7219949"/>
              <a:gd name="connsiteY606" fmla="*/ 3411684 h 6791323"/>
              <a:gd name="connsiteX607" fmla="*/ 6031255 w 7219949"/>
              <a:gd name="connsiteY607" fmla="*/ 3420867 h 6791323"/>
              <a:gd name="connsiteX608" fmla="*/ 6022252 w 7219949"/>
              <a:gd name="connsiteY608" fmla="*/ 3415479 h 6791323"/>
              <a:gd name="connsiteX609" fmla="*/ 6010988 w 7219949"/>
              <a:gd name="connsiteY609" fmla="*/ 3407028 h 6791323"/>
              <a:gd name="connsiteX610" fmla="*/ 5996906 w 7219949"/>
              <a:gd name="connsiteY610" fmla="*/ 3396466 h 6791323"/>
              <a:gd name="connsiteX611" fmla="*/ 5995243 w 7219949"/>
              <a:gd name="connsiteY611" fmla="*/ 3399311 h 6791323"/>
              <a:gd name="connsiteX612" fmla="*/ 6006508 w 7219949"/>
              <a:gd name="connsiteY612" fmla="*/ 3407760 h 6791323"/>
              <a:gd name="connsiteX613" fmla="*/ 6012738 w 7219949"/>
              <a:gd name="connsiteY613" fmla="*/ 3417894 h 6791323"/>
              <a:gd name="connsiteX614" fmla="*/ 6031898 w 7219949"/>
              <a:gd name="connsiteY614" fmla="*/ 3433630 h 6791323"/>
              <a:gd name="connsiteX615" fmla="*/ 6049666 w 7219949"/>
              <a:gd name="connsiteY615" fmla="*/ 3448224 h 6791323"/>
              <a:gd name="connsiteX616" fmla="*/ 6037110 w 7219949"/>
              <a:gd name="connsiteY616" fmla="*/ 3442297 h 6791323"/>
              <a:gd name="connsiteX617" fmla="*/ 6032496 w 7219949"/>
              <a:gd name="connsiteY617" fmla="*/ 3439537 h 6791323"/>
              <a:gd name="connsiteX618" fmla="*/ 5978990 w 7219949"/>
              <a:gd name="connsiteY618" fmla="*/ 3399398 h 6791323"/>
              <a:gd name="connsiteX619" fmla="*/ 5946903 w 7219949"/>
              <a:gd name="connsiteY619" fmla="*/ 3378057 h 6791323"/>
              <a:gd name="connsiteX620" fmla="*/ 5941270 w 7219949"/>
              <a:gd name="connsiteY620" fmla="*/ 3373834 h 6791323"/>
              <a:gd name="connsiteX621" fmla="*/ 5899029 w 7219949"/>
              <a:gd name="connsiteY621" fmla="*/ 3342146 h 6791323"/>
              <a:gd name="connsiteX622" fmla="*/ 5856786 w 7219949"/>
              <a:gd name="connsiteY622" fmla="*/ 3310457 h 6791323"/>
              <a:gd name="connsiteX623" fmla="*/ 5731767 w 7219949"/>
              <a:gd name="connsiteY623" fmla="*/ 3219404 h 6791323"/>
              <a:gd name="connsiteX624" fmla="*/ 5729504 w 7219949"/>
              <a:gd name="connsiteY624" fmla="*/ 3216343 h 6791323"/>
              <a:gd name="connsiteX625" fmla="*/ 5741323 w 7219949"/>
              <a:gd name="connsiteY625" fmla="*/ 3223845 h 6791323"/>
              <a:gd name="connsiteX626" fmla="*/ 5744695 w 7219949"/>
              <a:gd name="connsiteY626" fmla="*/ 3225009 h 6791323"/>
              <a:gd name="connsiteX627" fmla="*/ 5742987 w 7219949"/>
              <a:gd name="connsiteY627" fmla="*/ 3220999 h 6791323"/>
              <a:gd name="connsiteX628" fmla="*/ 5735647 w 7219949"/>
              <a:gd name="connsiteY628" fmla="*/ 3212765 h 6791323"/>
              <a:gd name="connsiteX629" fmla="*/ 5688881 w 7219949"/>
              <a:gd name="connsiteY629" fmla="*/ 3174955 h 6791323"/>
              <a:gd name="connsiteX630" fmla="*/ 5533993 w 7219949"/>
              <a:gd name="connsiteY630" fmla="*/ 3058766 h 6791323"/>
              <a:gd name="connsiteX631" fmla="*/ 5497893 w 7219949"/>
              <a:gd name="connsiteY631" fmla="*/ 3023499 h 6791323"/>
              <a:gd name="connsiteX632" fmla="*/ 5510821 w 7219949"/>
              <a:gd name="connsiteY632" fmla="*/ 3029104 h 6791323"/>
              <a:gd name="connsiteX633" fmla="*/ 5536765 w 7219949"/>
              <a:gd name="connsiteY633" fmla="*/ 3054024 h 6791323"/>
              <a:gd name="connsiteX634" fmla="*/ 5544659 w 7219949"/>
              <a:gd name="connsiteY634" fmla="*/ 3061310 h 6791323"/>
              <a:gd name="connsiteX635" fmla="*/ 5573375 w 7219949"/>
              <a:gd name="connsiteY635" fmla="*/ 3081485 h 6791323"/>
              <a:gd name="connsiteX636" fmla="*/ 5622913 w 7219949"/>
              <a:gd name="connsiteY636" fmla="*/ 3114552 h 6791323"/>
              <a:gd name="connsiteX637" fmla="*/ 5643179 w 7219949"/>
              <a:gd name="connsiteY637" fmla="*/ 3128391 h 6791323"/>
              <a:gd name="connsiteX638" fmla="*/ 5675310 w 7219949"/>
              <a:gd name="connsiteY638" fmla="*/ 3156588 h 6791323"/>
              <a:gd name="connsiteX639" fmla="*/ 5692206 w 7219949"/>
              <a:gd name="connsiteY639" fmla="*/ 3169262 h 6791323"/>
              <a:gd name="connsiteX640" fmla="*/ 5723186 w 7219949"/>
              <a:gd name="connsiteY640" fmla="*/ 3192501 h 6791323"/>
              <a:gd name="connsiteX641" fmla="*/ 5746270 w 7219949"/>
              <a:gd name="connsiteY641" fmla="*/ 3208453 h 6791323"/>
              <a:gd name="connsiteX642" fmla="*/ 5802547 w 7219949"/>
              <a:gd name="connsiteY642" fmla="*/ 3243846 h 6791323"/>
              <a:gd name="connsiteX643" fmla="*/ 5815519 w 7219949"/>
              <a:gd name="connsiteY643" fmla="*/ 3256307 h 6791323"/>
              <a:gd name="connsiteX644" fmla="*/ 5854990 w 7219949"/>
              <a:gd name="connsiteY644" fmla="*/ 3292737 h 6791323"/>
              <a:gd name="connsiteX645" fmla="*/ 5900049 w 7219949"/>
              <a:gd name="connsiteY645" fmla="*/ 3326536 h 6791323"/>
              <a:gd name="connsiteX646" fmla="*/ 5955773 w 7219949"/>
              <a:gd name="connsiteY646" fmla="*/ 3362880 h 6791323"/>
              <a:gd name="connsiteX647" fmla="*/ 5969853 w 7219949"/>
              <a:gd name="connsiteY647" fmla="*/ 3373444 h 6791323"/>
              <a:gd name="connsiteX648" fmla="*/ 5985597 w 7219949"/>
              <a:gd name="connsiteY648" fmla="*/ 3381160 h 6791323"/>
              <a:gd name="connsiteX649" fmla="*/ 5936015 w 7219949"/>
              <a:gd name="connsiteY649" fmla="*/ 3341237 h 6791323"/>
              <a:gd name="connsiteX650" fmla="*/ 5873461 w 7219949"/>
              <a:gd name="connsiteY650" fmla="*/ 3288855 h 6791323"/>
              <a:gd name="connsiteX651" fmla="*/ 5832882 w 7219949"/>
              <a:gd name="connsiteY651" fmla="*/ 3254321 h 6791323"/>
              <a:gd name="connsiteX652" fmla="*/ 5787823 w 7219949"/>
              <a:gd name="connsiteY652" fmla="*/ 3220521 h 6791323"/>
              <a:gd name="connsiteX653" fmla="*/ 5752921 w 7219949"/>
              <a:gd name="connsiteY653" fmla="*/ 3197069 h 6791323"/>
              <a:gd name="connsiteX654" fmla="*/ 5721943 w 7219949"/>
              <a:gd name="connsiteY654" fmla="*/ 3173830 h 6791323"/>
              <a:gd name="connsiteX655" fmla="*/ 5716311 w 7219949"/>
              <a:gd name="connsiteY655" fmla="*/ 3169605 h 6791323"/>
              <a:gd name="connsiteX656" fmla="*/ 5675776 w 7219949"/>
              <a:gd name="connsiteY656" fmla="*/ 3141928 h 6791323"/>
              <a:gd name="connsiteX657" fmla="*/ 5644201 w 7219949"/>
              <a:gd name="connsiteY657" fmla="*/ 3112783 h 6791323"/>
              <a:gd name="connsiteX658" fmla="*/ 5638012 w 7219949"/>
              <a:gd name="connsiteY658" fmla="*/ 3109507 h 6791323"/>
              <a:gd name="connsiteX659" fmla="*/ 5629010 w 7219949"/>
              <a:gd name="connsiteY659" fmla="*/ 3104118 h 6791323"/>
              <a:gd name="connsiteX660" fmla="*/ 5543971 w 7219949"/>
              <a:gd name="connsiteY660" fmla="*/ 3041691 h 6791323"/>
              <a:gd name="connsiteX661" fmla="*/ 5517516 w 7219949"/>
              <a:gd name="connsiteY661" fmla="*/ 3024577 h 6791323"/>
              <a:gd name="connsiteX662" fmla="*/ 5489355 w 7219949"/>
              <a:gd name="connsiteY662" fmla="*/ 3003450 h 6791323"/>
              <a:gd name="connsiteX663" fmla="*/ 5444852 w 7219949"/>
              <a:gd name="connsiteY663" fmla="*/ 2968702 h 6791323"/>
              <a:gd name="connsiteX664" fmla="*/ 5433587 w 7219949"/>
              <a:gd name="connsiteY664" fmla="*/ 2960253 h 6791323"/>
              <a:gd name="connsiteX665" fmla="*/ 5424585 w 7219949"/>
              <a:gd name="connsiteY665" fmla="*/ 2954863 h 6791323"/>
              <a:gd name="connsiteX666" fmla="*/ 5428553 w 7219949"/>
              <a:gd name="connsiteY666" fmla="*/ 2961934 h 6791323"/>
              <a:gd name="connsiteX667" fmla="*/ 5454497 w 7219949"/>
              <a:gd name="connsiteY667" fmla="*/ 2986853 h 6791323"/>
              <a:gd name="connsiteX668" fmla="*/ 5464099 w 7219949"/>
              <a:gd name="connsiteY668" fmla="*/ 2998150 h 6791323"/>
              <a:gd name="connsiteX669" fmla="*/ 5419639 w 7219949"/>
              <a:gd name="connsiteY669" fmla="*/ 2970256 h 6791323"/>
              <a:gd name="connsiteX670" fmla="*/ 5386444 w 7219949"/>
              <a:gd name="connsiteY670" fmla="*/ 2950812 h 6791323"/>
              <a:gd name="connsiteX671" fmla="*/ 5378596 w 7219949"/>
              <a:gd name="connsiteY671" fmla="*/ 2950381 h 6791323"/>
              <a:gd name="connsiteX672" fmla="*/ 5389305 w 7219949"/>
              <a:gd name="connsiteY672" fmla="*/ 2959781 h 6791323"/>
              <a:gd name="connsiteX673" fmla="*/ 5445628 w 7219949"/>
              <a:gd name="connsiteY673" fmla="*/ 3002031 h 6791323"/>
              <a:gd name="connsiteX674" fmla="*/ 5539205 w 7219949"/>
              <a:gd name="connsiteY674" fmla="*/ 3084505 h 6791323"/>
              <a:gd name="connsiteX675" fmla="*/ 5574152 w 7219949"/>
              <a:gd name="connsiteY675" fmla="*/ 3114814 h 6791323"/>
              <a:gd name="connsiteX676" fmla="*/ 5614131 w 7219949"/>
              <a:gd name="connsiteY676" fmla="*/ 3143441 h 6791323"/>
              <a:gd name="connsiteX677" fmla="*/ 5658037 w 7219949"/>
              <a:gd name="connsiteY677" fmla="*/ 3172283 h 6791323"/>
              <a:gd name="connsiteX678" fmla="*/ 5724516 w 7219949"/>
              <a:gd name="connsiteY678" fmla="*/ 3224881 h 6791323"/>
              <a:gd name="connsiteX679" fmla="*/ 5732965 w 7219949"/>
              <a:gd name="connsiteY679" fmla="*/ 3231219 h 6791323"/>
              <a:gd name="connsiteX680" fmla="*/ 5801106 w 7219949"/>
              <a:gd name="connsiteY680" fmla="*/ 3280969 h 6791323"/>
              <a:gd name="connsiteX681" fmla="*/ 5874327 w 7219949"/>
              <a:gd name="connsiteY681" fmla="*/ 3335895 h 6791323"/>
              <a:gd name="connsiteX682" fmla="*/ 5896602 w 7219949"/>
              <a:gd name="connsiteY682" fmla="*/ 3353123 h 6791323"/>
              <a:gd name="connsiteX683" fmla="*/ 5869190 w 7219949"/>
              <a:gd name="connsiteY683" fmla="*/ 3338282 h 6791323"/>
              <a:gd name="connsiteX684" fmla="*/ 5802463 w 7219949"/>
              <a:gd name="connsiteY684" fmla="*/ 3320889 h 6791323"/>
              <a:gd name="connsiteX685" fmla="*/ 5797202 w 7219949"/>
              <a:gd name="connsiteY685" fmla="*/ 3320339 h 6791323"/>
              <a:gd name="connsiteX686" fmla="*/ 5761392 w 7219949"/>
              <a:gd name="connsiteY686" fmla="*/ 3293477 h 6791323"/>
              <a:gd name="connsiteX687" fmla="*/ 5773810 w 7219949"/>
              <a:gd name="connsiteY687" fmla="*/ 3306886 h 6791323"/>
              <a:gd name="connsiteX688" fmla="*/ 5790861 w 7219949"/>
              <a:gd name="connsiteY688" fmla="*/ 3319676 h 6791323"/>
              <a:gd name="connsiteX689" fmla="*/ 5758188 w 7219949"/>
              <a:gd name="connsiteY689" fmla="*/ 3316259 h 6791323"/>
              <a:gd name="connsiteX690" fmla="*/ 5759849 w 7219949"/>
              <a:gd name="connsiteY690" fmla="*/ 3321706 h 6791323"/>
              <a:gd name="connsiteX691" fmla="*/ 5749198 w 7219949"/>
              <a:gd name="connsiteY691" fmla="*/ 3314346 h 6791323"/>
              <a:gd name="connsiteX692" fmla="*/ 5735116 w 7219949"/>
              <a:gd name="connsiteY692" fmla="*/ 3303783 h 6791323"/>
              <a:gd name="connsiteX693" fmla="*/ 5724406 w 7219949"/>
              <a:gd name="connsiteY693" fmla="*/ 3294384 h 6791323"/>
              <a:gd name="connsiteX694" fmla="*/ 5715403 w 7219949"/>
              <a:gd name="connsiteY694" fmla="*/ 3288996 h 6791323"/>
              <a:gd name="connsiteX695" fmla="*/ 5722743 w 7219949"/>
              <a:gd name="connsiteY695" fmla="*/ 3297231 h 6791323"/>
              <a:gd name="connsiteX696" fmla="*/ 5745272 w 7219949"/>
              <a:gd name="connsiteY696" fmla="*/ 3314130 h 6791323"/>
              <a:gd name="connsiteX697" fmla="*/ 5750396 w 7219949"/>
              <a:gd name="connsiteY697" fmla="*/ 3326160 h 6791323"/>
              <a:gd name="connsiteX698" fmla="*/ 5749287 w 7219949"/>
              <a:gd name="connsiteY698" fmla="*/ 3328057 h 6791323"/>
              <a:gd name="connsiteX699" fmla="*/ 5714982 w 7219949"/>
              <a:gd name="connsiteY699" fmla="*/ 3310510 h 6791323"/>
              <a:gd name="connsiteX700" fmla="*/ 5712166 w 7219949"/>
              <a:gd name="connsiteY700" fmla="*/ 3308398 h 6791323"/>
              <a:gd name="connsiteX701" fmla="*/ 5686821 w 7219949"/>
              <a:gd name="connsiteY701" fmla="*/ 3289386 h 6791323"/>
              <a:gd name="connsiteX702" fmla="*/ 5672741 w 7219949"/>
              <a:gd name="connsiteY702" fmla="*/ 3278823 h 6791323"/>
              <a:gd name="connsiteX703" fmla="*/ 5662584 w 7219949"/>
              <a:gd name="connsiteY703" fmla="*/ 3268477 h 6791323"/>
              <a:gd name="connsiteX704" fmla="*/ 5642870 w 7219949"/>
              <a:gd name="connsiteY704" fmla="*/ 3253688 h 6791323"/>
              <a:gd name="connsiteX705" fmla="*/ 5616417 w 7219949"/>
              <a:gd name="connsiteY705" fmla="*/ 3236573 h 6791323"/>
              <a:gd name="connsiteX706" fmla="*/ 5591071 w 7219949"/>
              <a:gd name="connsiteY706" fmla="*/ 3217560 h 6791323"/>
              <a:gd name="connsiteX707" fmla="*/ 5566834 w 7219949"/>
              <a:gd name="connsiteY707" fmla="*/ 3196651 h 6791323"/>
              <a:gd name="connsiteX708" fmla="*/ 5556124 w 7219949"/>
              <a:gd name="connsiteY708" fmla="*/ 3187251 h 6791323"/>
              <a:gd name="connsiteX709" fmla="*/ 5547676 w 7219949"/>
              <a:gd name="connsiteY709" fmla="*/ 3180914 h 6791323"/>
              <a:gd name="connsiteX710" fmla="*/ 5502064 w 7219949"/>
              <a:gd name="connsiteY710" fmla="*/ 3148064 h 6791323"/>
              <a:gd name="connsiteX711" fmla="*/ 5497030 w 7219949"/>
              <a:gd name="connsiteY711" fmla="*/ 3149745 h 6791323"/>
              <a:gd name="connsiteX712" fmla="*/ 5492507 w 7219949"/>
              <a:gd name="connsiteY712" fmla="*/ 3143623 h 6791323"/>
              <a:gd name="connsiteX713" fmla="*/ 5475610 w 7219949"/>
              <a:gd name="connsiteY713" fmla="*/ 3130947 h 6791323"/>
              <a:gd name="connsiteX714" fmla="*/ 5470576 w 7219949"/>
              <a:gd name="connsiteY714" fmla="*/ 3132629 h 6791323"/>
              <a:gd name="connsiteX715" fmla="*/ 5466052 w 7219949"/>
              <a:gd name="connsiteY715" fmla="*/ 3126507 h 6791323"/>
              <a:gd name="connsiteX716" fmla="*/ 5451972 w 7219949"/>
              <a:gd name="connsiteY716" fmla="*/ 3115945 h 6791323"/>
              <a:gd name="connsiteX717" fmla="*/ 5444676 w 7219949"/>
              <a:gd name="connsiteY717" fmla="*/ 3114566 h 6791323"/>
              <a:gd name="connsiteX718" fmla="*/ 5433967 w 7219949"/>
              <a:gd name="connsiteY718" fmla="*/ 3105166 h 6791323"/>
              <a:gd name="connsiteX719" fmla="*/ 5413699 w 7219949"/>
              <a:gd name="connsiteY719" fmla="*/ 3091328 h 6791323"/>
              <a:gd name="connsiteX720" fmla="*/ 5394540 w 7219949"/>
              <a:gd name="connsiteY720" fmla="*/ 3075591 h 6791323"/>
              <a:gd name="connsiteX721" fmla="*/ 5380459 w 7219949"/>
              <a:gd name="connsiteY721" fmla="*/ 3065028 h 6791323"/>
              <a:gd name="connsiteX722" fmla="*/ 5346665 w 7219949"/>
              <a:gd name="connsiteY722" fmla="*/ 3039678 h 6791323"/>
              <a:gd name="connsiteX723" fmla="*/ 5317950 w 7219949"/>
              <a:gd name="connsiteY723" fmla="*/ 3019502 h 6791323"/>
              <a:gd name="connsiteX724" fmla="*/ 5303914 w 7219949"/>
              <a:gd name="connsiteY724" fmla="*/ 3015794 h 6791323"/>
              <a:gd name="connsiteX725" fmla="*/ 5284754 w 7219949"/>
              <a:gd name="connsiteY725" fmla="*/ 3000060 h 6791323"/>
              <a:gd name="connsiteX726" fmla="*/ 5283601 w 7219949"/>
              <a:gd name="connsiteY726" fmla="*/ 2995101 h 6791323"/>
              <a:gd name="connsiteX727" fmla="*/ 5293159 w 7219949"/>
              <a:gd name="connsiteY727" fmla="*/ 2999541 h 6791323"/>
              <a:gd name="connsiteX728" fmla="*/ 5318504 w 7219949"/>
              <a:gd name="connsiteY728" fmla="*/ 3018553 h 6791323"/>
              <a:gd name="connsiteX729" fmla="*/ 5358440 w 7219949"/>
              <a:gd name="connsiteY729" fmla="*/ 3040325 h 6791323"/>
              <a:gd name="connsiteX730" fmla="*/ 5375336 w 7219949"/>
              <a:gd name="connsiteY730" fmla="*/ 3052999 h 6791323"/>
              <a:gd name="connsiteX731" fmla="*/ 5461484 w 7219949"/>
              <a:gd name="connsiteY731" fmla="*/ 3113530 h 6791323"/>
              <a:gd name="connsiteX732" fmla="*/ 5474412 w 7219949"/>
              <a:gd name="connsiteY732" fmla="*/ 3119133 h 6791323"/>
              <a:gd name="connsiteX733" fmla="*/ 5427091 w 7219949"/>
              <a:gd name="connsiteY733" fmla="*/ 3082272 h 6791323"/>
              <a:gd name="connsiteX734" fmla="*/ 5427647 w 7219949"/>
              <a:gd name="connsiteY734" fmla="*/ 3081323 h 6791323"/>
              <a:gd name="connsiteX735" fmla="*/ 5475521 w 7219949"/>
              <a:gd name="connsiteY735" fmla="*/ 3117237 h 6791323"/>
              <a:gd name="connsiteX736" fmla="*/ 5520579 w 7219949"/>
              <a:gd name="connsiteY736" fmla="*/ 3151036 h 6791323"/>
              <a:gd name="connsiteX737" fmla="*/ 5532398 w 7219949"/>
              <a:gd name="connsiteY737" fmla="*/ 3158538 h 6791323"/>
              <a:gd name="connsiteX738" fmla="*/ 5549250 w 7219949"/>
              <a:gd name="connsiteY738" fmla="*/ 3164357 h 6791323"/>
              <a:gd name="connsiteX739" fmla="*/ 5572333 w 7219949"/>
              <a:gd name="connsiteY739" fmla="*/ 3180308 h 6791323"/>
              <a:gd name="connsiteX740" fmla="*/ 5591493 w 7219949"/>
              <a:gd name="connsiteY740" fmla="*/ 3196045 h 6791323"/>
              <a:gd name="connsiteX741" fmla="*/ 5602757 w 7219949"/>
              <a:gd name="connsiteY741" fmla="*/ 3204495 h 6791323"/>
              <a:gd name="connsiteX742" fmla="*/ 5596527 w 7219949"/>
              <a:gd name="connsiteY742" fmla="*/ 3194363 h 6791323"/>
              <a:gd name="connsiteX743" fmla="*/ 5604376 w 7219949"/>
              <a:gd name="connsiteY743" fmla="*/ 3194794 h 6791323"/>
              <a:gd name="connsiteX744" fmla="*/ 5620120 w 7219949"/>
              <a:gd name="connsiteY744" fmla="*/ 3202510 h 6791323"/>
              <a:gd name="connsiteX745" fmla="*/ 5629122 w 7219949"/>
              <a:gd name="connsiteY745" fmla="*/ 3207899 h 6791323"/>
              <a:gd name="connsiteX746" fmla="*/ 5669103 w 7219949"/>
              <a:gd name="connsiteY746" fmla="*/ 3236526 h 6791323"/>
              <a:gd name="connsiteX747" fmla="*/ 5675844 w 7219949"/>
              <a:gd name="connsiteY747" fmla="*/ 3238855 h 6791323"/>
              <a:gd name="connsiteX748" fmla="*/ 5671320 w 7219949"/>
              <a:gd name="connsiteY748" fmla="*/ 3232732 h 6791323"/>
              <a:gd name="connsiteX749" fmla="*/ 5636328 w 7219949"/>
              <a:gd name="connsiteY749" fmla="*/ 3195568 h 6791323"/>
              <a:gd name="connsiteX750" fmla="*/ 5626771 w 7219949"/>
              <a:gd name="connsiteY750" fmla="*/ 3191126 h 6791323"/>
              <a:gd name="connsiteX751" fmla="*/ 5611627 w 7219949"/>
              <a:gd name="connsiteY751" fmla="*/ 3189317 h 6791323"/>
              <a:gd name="connsiteX752" fmla="*/ 5602623 w 7219949"/>
              <a:gd name="connsiteY752" fmla="*/ 3183929 h 6791323"/>
              <a:gd name="connsiteX753" fmla="*/ 5573310 w 7219949"/>
              <a:gd name="connsiteY753" fmla="*/ 3157845 h 6791323"/>
              <a:gd name="connsiteX754" fmla="*/ 5554150 w 7219949"/>
              <a:gd name="connsiteY754" fmla="*/ 3142110 h 6791323"/>
              <a:gd name="connsiteX755" fmla="*/ 5540114 w 7219949"/>
              <a:gd name="connsiteY755" fmla="*/ 3138401 h 6791323"/>
              <a:gd name="connsiteX756" fmla="*/ 5517586 w 7219949"/>
              <a:gd name="connsiteY756" fmla="*/ 3121503 h 6791323"/>
              <a:gd name="connsiteX757" fmla="*/ 5514724 w 7219949"/>
              <a:gd name="connsiteY757" fmla="*/ 3112534 h 6791323"/>
              <a:gd name="connsiteX758" fmla="*/ 5502305 w 7219949"/>
              <a:gd name="connsiteY758" fmla="*/ 3099125 h 6791323"/>
              <a:gd name="connsiteX759" fmla="*/ 5486519 w 7219949"/>
              <a:gd name="connsiteY759" fmla="*/ 3084552 h 6791323"/>
              <a:gd name="connsiteX760" fmla="*/ 5461772 w 7219949"/>
              <a:gd name="connsiteY760" fmla="*/ 3071447 h 6791323"/>
              <a:gd name="connsiteX761" fmla="*/ 5417911 w 7219949"/>
              <a:gd name="connsiteY761" fmla="*/ 3049460 h 6791323"/>
              <a:gd name="connsiteX762" fmla="*/ 5399307 w 7219949"/>
              <a:gd name="connsiteY762" fmla="*/ 3032777 h 6791323"/>
              <a:gd name="connsiteX763" fmla="*/ 5378995 w 7219949"/>
              <a:gd name="connsiteY763" fmla="*/ 3012082 h 6791323"/>
              <a:gd name="connsiteX764" fmla="*/ 5347463 w 7219949"/>
              <a:gd name="connsiteY764" fmla="*/ 2989793 h 6791323"/>
              <a:gd name="connsiteX765" fmla="*/ 5340167 w 7219949"/>
              <a:gd name="connsiteY765" fmla="*/ 2988412 h 6791323"/>
              <a:gd name="connsiteX766" fmla="*/ 5295065 w 7219949"/>
              <a:gd name="connsiteY766" fmla="*/ 2947758 h 6791323"/>
              <a:gd name="connsiteX767" fmla="*/ 5264087 w 7219949"/>
              <a:gd name="connsiteY767" fmla="*/ 2924520 h 6791323"/>
              <a:gd name="connsiteX768" fmla="*/ 5194237 w 7219949"/>
              <a:gd name="connsiteY768" fmla="*/ 2870757 h 6791323"/>
              <a:gd name="connsiteX769" fmla="*/ 5175078 w 7219949"/>
              <a:gd name="connsiteY769" fmla="*/ 2855022 h 6791323"/>
              <a:gd name="connsiteX770" fmla="*/ 5151996 w 7219949"/>
              <a:gd name="connsiteY770" fmla="*/ 2839072 h 6791323"/>
              <a:gd name="connsiteX771" fmla="*/ 5126650 w 7219949"/>
              <a:gd name="connsiteY771" fmla="*/ 2820059 h 6791323"/>
              <a:gd name="connsiteX772" fmla="*/ 5120508 w 7219949"/>
              <a:gd name="connsiteY772" fmla="*/ 2823637 h 6791323"/>
              <a:gd name="connsiteX773" fmla="*/ 5085050 w 7219949"/>
              <a:gd name="connsiteY773" fmla="*/ 2801133 h 6791323"/>
              <a:gd name="connsiteX774" fmla="*/ 5077157 w 7219949"/>
              <a:gd name="connsiteY774" fmla="*/ 2793847 h 6791323"/>
              <a:gd name="connsiteX775" fmla="*/ 5069861 w 7219949"/>
              <a:gd name="connsiteY775" fmla="*/ 2792467 h 6791323"/>
              <a:gd name="connsiteX776" fmla="*/ 5073831 w 7219949"/>
              <a:gd name="connsiteY776" fmla="*/ 2799540 h 6791323"/>
              <a:gd name="connsiteX777" fmla="*/ 5096914 w 7219949"/>
              <a:gd name="connsiteY777" fmla="*/ 2815491 h 6791323"/>
              <a:gd name="connsiteX778" fmla="*/ 5121151 w 7219949"/>
              <a:gd name="connsiteY778" fmla="*/ 2836401 h 6791323"/>
              <a:gd name="connsiteX779" fmla="*/ 5126272 w 7219949"/>
              <a:gd name="connsiteY779" fmla="*/ 2848430 h 6791323"/>
              <a:gd name="connsiteX780" fmla="*/ 5139247 w 7219949"/>
              <a:gd name="connsiteY780" fmla="*/ 2860889 h 6791323"/>
              <a:gd name="connsiteX781" fmla="*/ 5175257 w 7219949"/>
              <a:gd name="connsiteY781" fmla="*/ 2882445 h 6791323"/>
              <a:gd name="connsiteX782" fmla="*/ 5189337 w 7219949"/>
              <a:gd name="connsiteY782" fmla="*/ 2893007 h 6791323"/>
              <a:gd name="connsiteX783" fmla="*/ 5193305 w 7219949"/>
              <a:gd name="connsiteY783" fmla="*/ 2900078 h 6791323"/>
              <a:gd name="connsiteX784" fmla="*/ 5187719 w 7219949"/>
              <a:gd name="connsiteY784" fmla="*/ 2902710 h 6791323"/>
              <a:gd name="connsiteX785" fmla="*/ 5168604 w 7219949"/>
              <a:gd name="connsiteY785" fmla="*/ 2893829 h 6791323"/>
              <a:gd name="connsiteX786" fmla="*/ 5164680 w 7219949"/>
              <a:gd name="connsiteY786" fmla="*/ 2893613 h 6791323"/>
              <a:gd name="connsiteX787" fmla="*/ 5169757 w 7219949"/>
              <a:gd name="connsiteY787" fmla="*/ 2898786 h 6791323"/>
              <a:gd name="connsiteX788" fmla="*/ 5198473 w 7219949"/>
              <a:gd name="connsiteY788" fmla="*/ 2918962 h 6791323"/>
              <a:gd name="connsiteX789" fmla="*/ 5201290 w 7219949"/>
              <a:gd name="connsiteY789" fmla="*/ 2921075 h 6791323"/>
              <a:gd name="connsiteX790" fmla="*/ 5200181 w 7219949"/>
              <a:gd name="connsiteY790" fmla="*/ 2922972 h 6791323"/>
              <a:gd name="connsiteX791" fmla="*/ 5201335 w 7219949"/>
              <a:gd name="connsiteY791" fmla="*/ 2927931 h 6791323"/>
              <a:gd name="connsiteX792" fmla="*/ 5221047 w 7219949"/>
              <a:gd name="connsiteY792" fmla="*/ 2942718 h 6791323"/>
              <a:gd name="connsiteX793" fmla="*/ 5194039 w 7219949"/>
              <a:gd name="connsiteY793" fmla="*/ 2926551 h 6791323"/>
              <a:gd name="connsiteX794" fmla="*/ 5189560 w 7219949"/>
              <a:gd name="connsiteY794" fmla="*/ 2927285 h 6791323"/>
              <a:gd name="connsiteX795" fmla="*/ 5177785 w 7219949"/>
              <a:gd name="connsiteY795" fmla="*/ 2926638 h 6791323"/>
              <a:gd name="connsiteX796" fmla="*/ 5166520 w 7219949"/>
              <a:gd name="connsiteY796" fmla="*/ 2918187 h 6791323"/>
              <a:gd name="connsiteX797" fmla="*/ 5165411 w 7219949"/>
              <a:gd name="connsiteY797" fmla="*/ 2920086 h 6791323"/>
              <a:gd name="connsiteX798" fmla="*/ 5164857 w 7219949"/>
              <a:gd name="connsiteY798" fmla="*/ 2921035 h 6791323"/>
              <a:gd name="connsiteX799" fmla="*/ 5216146 w 7219949"/>
              <a:gd name="connsiteY799" fmla="*/ 2964968 h 6791323"/>
              <a:gd name="connsiteX800" fmla="*/ 5247169 w 7219949"/>
              <a:gd name="connsiteY800" fmla="*/ 2995061 h 6791323"/>
              <a:gd name="connsiteX801" fmla="*/ 5251692 w 7219949"/>
              <a:gd name="connsiteY801" fmla="*/ 3001183 h 6791323"/>
              <a:gd name="connsiteX802" fmla="*/ 5242136 w 7219949"/>
              <a:gd name="connsiteY802" fmla="*/ 2996742 h 6791323"/>
              <a:gd name="connsiteX803" fmla="*/ 5216791 w 7219949"/>
              <a:gd name="connsiteY803" fmla="*/ 2977729 h 6791323"/>
              <a:gd name="connsiteX804" fmla="*/ 5210602 w 7219949"/>
              <a:gd name="connsiteY804" fmla="*/ 2974454 h 6791323"/>
              <a:gd name="connsiteX805" fmla="*/ 5212311 w 7219949"/>
              <a:gd name="connsiteY805" fmla="*/ 2978463 h 6791323"/>
              <a:gd name="connsiteX806" fmla="*/ 5228099 w 7219949"/>
              <a:gd name="connsiteY806" fmla="*/ 2993035 h 6791323"/>
              <a:gd name="connsiteX807" fmla="*/ 5253444 w 7219949"/>
              <a:gd name="connsiteY807" fmla="*/ 3012048 h 6791323"/>
              <a:gd name="connsiteX808" fmla="*/ 5254043 w 7219949"/>
              <a:gd name="connsiteY808" fmla="*/ 3017955 h 6791323"/>
              <a:gd name="connsiteX809" fmla="*/ 5252936 w 7219949"/>
              <a:gd name="connsiteY809" fmla="*/ 3019852 h 6791323"/>
              <a:gd name="connsiteX810" fmla="*/ 5207367 w 7219949"/>
              <a:gd name="connsiteY810" fmla="*/ 2993856 h 6791323"/>
              <a:gd name="connsiteX811" fmla="*/ 5109910 w 7219949"/>
              <a:gd name="connsiteY811" fmla="*/ 2918020 h 6791323"/>
              <a:gd name="connsiteX812" fmla="*/ 5094720 w 7219949"/>
              <a:gd name="connsiteY812" fmla="*/ 2909355 h 6791323"/>
              <a:gd name="connsiteX813" fmla="*/ 5107692 w 7219949"/>
              <a:gd name="connsiteY813" fmla="*/ 2921814 h 6791323"/>
              <a:gd name="connsiteX814" fmla="*/ 5140377 w 7219949"/>
              <a:gd name="connsiteY814" fmla="*/ 2949062 h 6791323"/>
              <a:gd name="connsiteX815" fmla="*/ 5176988 w 7219949"/>
              <a:gd name="connsiteY815" fmla="*/ 2976524 h 6791323"/>
              <a:gd name="connsiteX816" fmla="*/ 5232757 w 7219949"/>
              <a:gd name="connsiteY816" fmla="*/ 3019723 h 6791323"/>
              <a:gd name="connsiteX817" fmla="*/ 5321300 w 7219949"/>
              <a:gd name="connsiteY817" fmla="*/ 3103882 h 6791323"/>
              <a:gd name="connsiteX818" fmla="*/ 5353430 w 7219949"/>
              <a:gd name="connsiteY818" fmla="*/ 3132076 h 6791323"/>
              <a:gd name="connsiteX819" fmla="*/ 5364140 w 7219949"/>
              <a:gd name="connsiteY819" fmla="*/ 3141476 h 6791323"/>
              <a:gd name="connsiteX820" fmla="*/ 5351766 w 7219949"/>
              <a:gd name="connsiteY820" fmla="*/ 3134922 h 6791323"/>
              <a:gd name="connsiteX821" fmla="*/ 5205328 w 7219949"/>
              <a:gd name="connsiteY821" fmla="*/ 3025071 h 6791323"/>
              <a:gd name="connsiteX822" fmla="*/ 5157542 w 7219949"/>
              <a:gd name="connsiteY822" fmla="*/ 3002871 h 6791323"/>
              <a:gd name="connsiteX823" fmla="*/ 5156432 w 7219949"/>
              <a:gd name="connsiteY823" fmla="*/ 3004768 h 6791323"/>
              <a:gd name="connsiteX824" fmla="*/ 5163262 w 7219949"/>
              <a:gd name="connsiteY824" fmla="*/ 3020807 h 6791323"/>
              <a:gd name="connsiteX825" fmla="*/ 5176833 w 7219949"/>
              <a:gd name="connsiteY825" fmla="*/ 3039174 h 6791323"/>
              <a:gd name="connsiteX826" fmla="*/ 5195525 w 7219949"/>
              <a:gd name="connsiteY826" fmla="*/ 3069569 h 6791323"/>
              <a:gd name="connsiteX827" fmla="*/ 5217079 w 7219949"/>
              <a:gd name="connsiteY827" fmla="*/ 3108932 h 6791323"/>
              <a:gd name="connsiteX828" fmla="*/ 5227790 w 7219949"/>
              <a:gd name="connsiteY828" fmla="*/ 3118331 h 6791323"/>
              <a:gd name="connsiteX829" fmla="*/ 5257659 w 7219949"/>
              <a:gd name="connsiteY829" fmla="*/ 3143466 h 6791323"/>
              <a:gd name="connsiteX830" fmla="*/ 5268370 w 7219949"/>
              <a:gd name="connsiteY830" fmla="*/ 3152865 h 6791323"/>
              <a:gd name="connsiteX831" fmla="*/ 5290899 w 7219949"/>
              <a:gd name="connsiteY831" fmla="*/ 3169765 h 6791323"/>
              <a:gd name="connsiteX832" fmla="*/ 5331989 w 7219949"/>
              <a:gd name="connsiteY832" fmla="*/ 3196495 h 6791323"/>
              <a:gd name="connsiteX833" fmla="*/ 5359596 w 7219949"/>
              <a:gd name="connsiteY833" fmla="*/ 3218567 h 6791323"/>
              <a:gd name="connsiteX834" fmla="*/ 5403590 w 7219949"/>
              <a:gd name="connsiteY834" fmla="*/ 3261121 h 6791323"/>
              <a:gd name="connsiteX835" fmla="*/ 5457606 w 7219949"/>
              <a:gd name="connsiteY835" fmla="*/ 3293455 h 6791323"/>
              <a:gd name="connsiteX836" fmla="*/ 5485723 w 7219949"/>
              <a:gd name="connsiteY836" fmla="*/ 3307724 h 6791323"/>
              <a:gd name="connsiteX837" fmla="*/ 5508852 w 7219949"/>
              <a:gd name="connsiteY837" fmla="*/ 3330531 h 6791323"/>
              <a:gd name="connsiteX838" fmla="*/ 5510559 w 7219949"/>
              <a:gd name="connsiteY838" fmla="*/ 3334542 h 6791323"/>
              <a:gd name="connsiteX839" fmla="*/ 5550029 w 7219949"/>
              <a:gd name="connsiteY839" fmla="*/ 3370972 h 6791323"/>
              <a:gd name="connsiteX840" fmla="*/ 5570297 w 7219949"/>
              <a:gd name="connsiteY840" fmla="*/ 3384810 h 6791323"/>
              <a:gd name="connsiteX841" fmla="*/ 5602339 w 7219949"/>
              <a:gd name="connsiteY841" fmla="*/ 3399295 h 6791323"/>
              <a:gd name="connsiteX842" fmla="*/ 5612450 w 7219949"/>
              <a:gd name="connsiteY842" fmla="*/ 3402787 h 6791323"/>
              <a:gd name="connsiteX843" fmla="*/ 5648506 w 7219949"/>
              <a:gd name="connsiteY843" fmla="*/ 3431199 h 6791323"/>
              <a:gd name="connsiteX844" fmla="*/ 5658107 w 7219949"/>
              <a:gd name="connsiteY844" fmla="*/ 3442494 h 6791323"/>
              <a:gd name="connsiteX845" fmla="*/ 5659815 w 7219949"/>
              <a:gd name="connsiteY845" fmla="*/ 3446504 h 6791323"/>
              <a:gd name="connsiteX846" fmla="*/ 5695317 w 7219949"/>
              <a:gd name="connsiteY846" fmla="*/ 3475864 h 6791323"/>
              <a:gd name="connsiteX847" fmla="*/ 5728512 w 7219949"/>
              <a:gd name="connsiteY847" fmla="*/ 3495306 h 6791323"/>
              <a:gd name="connsiteX848" fmla="*/ 5767938 w 7219949"/>
              <a:gd name="connsiteY848" fmla="*/ 3524883 h 6791323"/>
              <a:gd name="connsiteX849" fmla="*/ 5786542 w 7219949"/>
              <a:gd name="connsiteY849" fmla="*/ 3541568 h 6791323"/>
              <a:gd name="connsiteX850" fmla="*/ 5795997 w 7219949"/>
              <a:gd name="connsiteY850" fmla="*/ 3548660 h 6791323"/>
              <a:gd name="connsiteX851" fmla="*/ 5799257 w 7219949"/>
              <a:gd name="connsiteY851" fmla="*/ 3552318 h 6791323"/>
              <a:gd name="connsiteX852" fmla="*/ 5799301 w 7219949"/>
              <a:gd name="connsiteY852" fmla="*/ 3559174 h 6791323"/>
              <a:gd name="connsiteX853" fmla="*/ 5792007 w 7219949"/>
              <a:gd name="connsiteY853" fmla="*/ 3557794 h 6791323"/>
              <a:gd name="connsiteX854" fmla="*/ 5777927 w 7219949"/>
              <a:gd name="connsiteY854" fmla="*/ 3547231 h 6791323"/>
              <a:gd name="connsiteX855" fmla="*/ 5746350 w 7219949"/>
              <a:gd name="connsiteY855" fmla="*/ 3518088 h 6791323"/>
              <a:gd name="connsiteX856" fmla="*/ 5731159 w 7219949"/>
              <a:gd name="connsiteY856" fmla="*/ 3509421 h 6791323"/>
              <a:gd name="connsiteX857" fmla="*/ 5719386 w 7219949"/>
              <a:gd name="connsiteY857" fmla="*/ 3508775 h 6791323"/>
              <a:gd name="connsiteX858" fmla="*/ 5692931 w 7219949"/>
              <a:gd name="connsiteY858" fmla="*/ 3491660 h 6791323"/>
              <a:gd name="connsiteX859" fmla="*/ 5670956 w 7219949"/>
              <a:gd name="connsiteY859" fmla="*/ 3473812 h 6791323"/>
              <a:gd name="connsiteX860" fmla="*/ 5663661 w 7219949"/>
              <a:gd name="connsiteY860" fmla="*/ 3472432 h 6791323"/>
              <a:gd name="connsiteX861" fmla="*/ 5667631 w 7219949"/>
              <a:gd name="connsiteY861" fmla="*/ 3479503 h 6791323"/>
              <a:gd name="connsiteX862" fmla="*/ 5676633 w 7219949"/>
              <a:gd name="connsiteY862" fmla="*/ 3484891 h 6791323"/>
              <a:gd name="connsiteX863" fmla="*/ 5708764 w 7219949"/>
              <a:gd name="connsiteY863" fmla="*/ 3513088 h 6791323"/>
              <a:gd name="connsiteX864" fmla="*/ 5708253 w 7219949"/>
              <a:gd name="connsiteY864" fmla="*/ 3520892 h 6791323"/>
              <a:gd name="connsiteX865" fmla="*/ 5733600 w 7219949"/>
              <a:gd name="connsiteY865" fmla="*/ 3539904 h 6791323"/>
              <a:gd name="connsiteX866" fmla="*/ 5755573 w 7219949"/>
              <a:gd name="connsiteY866" fmla="*/ 3557753 h 6791323"/>
              <a:gd name="connsiteX867" fmla="*/ 5775841 w 7219949"/>
              <a:gd name="connsiteY867" fmla="*/ 3571593 h 6791323"/>
              <a:gd name="connsiteX868" fmla="*/ 5846800 w 7219949"/>
              <a:gd name="connsiteY868" fmla="*/ 3623456 h 6791323"/>
              <a:gd name="connsiteX869" fmla="*/ 5877777 w 7219949"/>
              <a:gd name="connsiteY869" fmla="*/ 3646694 h 6791323"/>
              <a:gd name="connsiteX870" fmla="*/ 5928423 w 7219949"/>
              <a:gd name="connsiteY870" fmla="*/ 3677864 h 6791323"/>
              <a:gd name="connsiteX871" fmla="*/ 5932392 w 7219949"/>
              <a:gd name="connsiteY871" fmla="*/ 3684935 h 6791323"/>
              <a:gd name="connsiteX872" fmla="*/ 5962816 w 7219949"/>
              <a:gd name="connsiteY872" fmla="*/ 3709120 h 6791323"/>
              <a:gd name="connsiteX873" fmla="*/ 5968331 w 7219949"/>
              <a:gd name="connsiteY873" fmla="*/ 3712041 h 6791323"/>
              <a:gd name="connsiteX874" fmla="*/ 5970061 w 7219949"/>
              <a:gd name="connsiteY874" fmla="*/ 3714396 h 6791323"/>
              <a:gd name="connsiteX875" fmla="*/ 6020839 w 7219949"/>
              <a:gd name="connsiteY875" fmla="*/ 3766688 h 6791323"/>
              <a:gd name="connsiteX876" fmla="*/ 6091315 w 7219949"/>
              <a:gd name="connsiteY876" fmla="*/ 3847039 h 6791323"/>
              <a:gd name="connsiteX877" fmla="*/ 6096922 w 7219949"/>
              <a:gd name="connsiteY877" fmla="*/ 3856116 h 6791323"/>
              <a:gd name="connsiteX878" fmla="*/ 6084222 w 7219949"/>
              <a:gd name="connsiteY878" fmla="*/ 3847949 h 6791323"/>
              <a:gd name="connsiteX879" fmla="*/ 5980667 w 7219949"/>
              <a:gd name="connsiteY879" fmla="*/ 3782546 h 6791323"/>
              <a:gd name="connsiteX880" fmla="*/ 5924345 w 7219949"/>
              <a:gd name="connsiteY880" fmla="*/ 3740297 h 6791323"/>
              <a:gd name="connsiteX881" fmla="*/ 5912525 w 7219949"/>
              <a:gd name="connsiteY881" fmla="*/ 3732796 h 6791323"/>
              <a:gd name="connsiteX882" fmla="*/ 5915940 w 7219949"/>
              <a:gd name="connsiteY882" fmla="*/ 3740815 h 6791323"/>
              <a:gd name="connsiteX883" fmla="*/ 5944701 w 7219949"/>
              <a:gd name="connsiteY883" fmla="*/ 3767846 h 6791323"/>
              <a:gd name="connsiteX884" fmla="*/ 5984725 w 7219949"/>
              <a:gd name="connsiteY884" fmla="*/ 3803329 h 6791323"/>
              <a:gd name="connsiteX885" fmla="*/ 5971798 w 7219949"/>
              <a:gd name="connsiteY885" fmla="*/ 3797724 h 6791323"/>
              <a:gd name="connsiteX886" fmla="*/ 5941419 w 7219949"/>
              <a:gd name="connsiteY886" fmla="*/ 3780393 h 6791323"/>
              <a:gd name="connsiteX887" fmla="*/ 5934123 w 7219949"/>
              <a:gd name="connsiteY887" fmla="*/ 3779014 h 6791323"/>
              <a:gd name="connsiteX888" fmla="*/ 5942019 w 7219949"/>
              <a:gd name="connsiteY888" fmla="*/ 3786300 h 6791323"/>
              <a:gd name="connsiteX889" fmla="*/ 5953283 w 7219949"/>
              <a:gd name="connsiteY889" fmla="*/ 3794750 h 6791323"/>
              <a:gd name="connsiteX890" fmla="*/ 5998895 w 7219949"/>
              <a:gd name="connsiteY890" fmla="*/ 3827602 h 6791323"/>
              <a:gd name="connsiteX891" fmla="*/ 6027057 w 7219949"/>
              <a:gd name="connsiteY891" fmla="*/ 3848727 h 6791323"/>
              <a:gd name="connsiteX892" fmla="*/ 6051294 w 7219949"/>
              <a:gd name="connsiteY892" fmla="*/ 3869637 h 6791323"/>
              <a:gd name="connsiteX893" fmla="*/ 6135224 w 7219949"/>
              <a:gd name="connsiteY893" fmla="*/ 3933962 h 6791323"/>
              <a:gd name="connsiteX894" fmla="*/ 6143118 w 7219949"/>
              <a:gd name="connsiteY894" fmla="*/ 3941248 h 6791323"/>
              <a:gd name="connsiteX895" fmla="*/ 6148196 w 7219949"/>
              <a:gd name="connsiteY895" fmla="*/ 3946422 h 6791323"/>
              <a:gd name="connsiteX896" fmla="*/ 6158748 w 7219949"/>
              <a:gd name="connsiteY896" fmla="*/ 3952738 h 6791323"/>
              <a:gd name="connsiteX897" fmla="*/ 6170136 w 7219949"/>
              <a:gd name="connsiteY897" fmla="*/ 3966251 h 6791323"/>
              <a:gd name="connsiteX898" fmla="*/ 6195174 w 7219949"/>
              <a:gd name="connsiteY898" fmla="*/ 3976755 h 6791323"/>
              <a:gd name="connsiteX899" fmla="*/ 6199917 w 7219949"/>
              <a:gd name="connsiteY899" fmla="*/ 3978154 h 6791323"/>
              <a:gd name="connsiteX900" fmla="*/ 6205877 w 7219949"/>
              <a:gd name="connsiteY900" fmla="*/ 3982016 h 6791323"/>
              <a:gd name="connsiteX901" fmla="*/ 6222524 w 7219949"/>
              <a:gd name="connsiteY901" fmla="*/ 3999449 h 6791323"/>
              <a:gd name="connsiteX902" fmla="*/ 6228157 w 7219949"/>
              <a:gd name="connsiteY902" fmla="*/ 4003675 h 6791323"/>
              <a:gd name="connsiteX903" fmla="*/ 6240586 w 7219949"/>
              <a:gd name="connsiteY903" fmla="*/ 4012998 h 6791323"/>
              <a:gd name="connsiteX904" fmla="*/ 6232264 w 7219949"/>
              <a:gd name="connsiteY904" fmla="*/ 4039775 h 6791323"/>
              <a:gd name="connsiteX905" fmla="*/ 6247101 w 7219949"/>
              <a:gd name="connsiteY905" fmla="*/ 4064982 h 6791323"/>
              <a:gd name="connsiteX906" fmla="*/ 6336124 w 7219949"/>
              <a:gd name="connsiteY906" fmla="*/ 4119601 h 6791323"/>
              <a:gd name="connsiteX907" fmla="*/ 6384342 w 7219949"/>
              <a:gd name="connsiteY907" fmla="*/ 4182620 h 6791323"/>
              <a:gd name="connsiteX908" fmla="*/ 6358378 w 7219949"/>
              <a:gd name="connsiteY908" fmla="*/ 4245639 h 6791323"/>
              <a:gd name="connsiteX909" fmla="*/ 6332414 w 7219949"/>
              <a:gd name="connsiteY909" fmla="*/ 4258243 h 6791323"/>
              <a:gd name="connsiteX910" fmla="*/ 6239685 w 7219949"/>
              <a:gd name="connsiteY910" fmla="*/ 4296054 h 6791323"/>
              <a:gd name="connsiteX911" fmla="*/ 6061642 w 7219949"/>
              <a:gd name="connsiteY911" fmla="*/ 4128002 h 6791323"/>
              <a:gd name="connsiteX912" fmla="*/ 6020839 w 7219949"/>
              <a:gd name="connsiteY912" fmla="*/ 4077587 h 6791323"/>
              <a:gd name="connsiteX913" fmla="*/ 5798288 w 7219949"/>
              <a:gd name="connsiteY913" fmla="*/ 3896929 h 6791323"/>
              <a:gd name="connsiteX914" fmla="*/ 5786158 w 7219949"/>
              <a:gd name="connsiteY914" fmla="*/ 3884415 h 6791323"/>
              <a:gd name="connsiteX915" fmla="*/ 5776155 w 7219949"/>
              <a:gd name="connsiteY915" fmla="*/ 3893232 h 6791323"/>
              <a:gd name="connsiteX916" fmla="*/ 5743556 w 7219949"/>
              <a:gd name="connsiteY916" fmla="*/ 3880664 h 6791323"/>
              <a:gd name="connsiteX917" fmla="*/ 5701894 w 7219949"/>
              <a:gd name="connsiteY917" fmla="*/ 3841647 h 6791323"/>
              <a:gd name="connsiteX918" fmla="*/ 5672176 w 7219949"/>
              <a:gd name="connsiteY918" fmla="*/ 3846514 h 6791323"/>
              <a:gd name="connsiteX919" fmla="*/ 5620246 w 7219949"/>
              <a:gd name="connsiteY919" fmla="*/ 3821306 h 6791323"/>
              <a:gd name="connsiteX920" fmla="*/ 5601699 w 7219949"/>
              <a:gd name="connsiteY920" fmla="*/ 3817105 h 6791323"/>
              <a:gd name="connsiteX921" fmla="*/ 5601701 w 7219949"/>
              <a:gd name="connsiteY921" fmla="*/ 3822079 h 6791323"/>
              <a:gd name="connsiteX922" fmla="*/ 5633563 w 7219949"/>
              <a:gd name="connsiteY922" fmla="*/ 3855295 h 6791323"/>
              <a:gd name="connsiteX923" fmla="*/ 5654461 w 7219949"/>
              <a:gd name="connsiteY923" fmla="*/ 3885319 h 6791323"/>
              <a:gd name="connsiteX924" fmla="*/ 5658178 w 7219949"/>
              <a:gd name="connsiteY924" fmla="*/ 3898424 h 6791323"/>
              <a:gd name="connsiteX925" fmla="*/ 5666613 w 7219949"/>
              <a:gd name="connsiteY925" fmla="*/ 3907431 h 6791323"/>
              <a:gd name="connsiteX926" fmla="*/ 5720396 w 7219949"/>
              <a:gd name="connsiteY926" fmla="*/ 3989359 h 6791323"/>
              <a:gd name="connsiteX927" fmla="*/ 5931822 w 7219949"/>
              <a:gd name="connsiteY927" fmla="*/ 4170016 h 6791323"/>
              <a:gd name="connsiteX928" fmla="*/ 5942949 w 7219949"/>
              <a:gd name="connsiteY928" fmla="*/ 4178417 h 6791323"/>
              <a:gd name="connsiteX929" fmla="*/ 5968912 w 7219949"/>
              <a:gd name="connsiteY929" fmla="*/ 4245640 h 6791323"/>
              <a:gd name="connsiteX930" fmla="*/ 5902147 w 7219949"/>
              <a:gd name="connsiteY930" fmla="*/ 4249842 h 6791323"/>
              <a:gd name="connsiteX931" fmla="*/ 5816835 w 7219949"/>
              <a:gd name="connsiteY931" fmla="*/ 4191022 h 6791323"/>
              <a:gd name="connsiteX932" fmla="*/ 5670785 w 7219949"/>
              <a:gd name="connsiteY932" fmla="*/ 4081720 h 6791323"/>
              <a:gd name="connsiteX933" fmla="*/ 5633513 w 7219949"/>
              <a:gd name="connsiteY933" fmla="*/ 4051679 h 6791323"/>
              <a:gd name="connsiteX934" fmla="*/ 5632591 w 7219949"/>
              <a:gd name="connsiteY934" fmla="*/ 4064493 h 6791323"/>
              <a:gd name="connsiteX935" fmla="*/ 5627135 w 7219949"/>
              <a:gd name="connsiteY935" fmla="*/ 4087834 h 6791323"/>
              <a:gd name="connsiteX936" fmla="*/ 5673069 w 7219949"/>
              <a:gd name="connsiteY936" fmla="*/ 4152202 h 6791323"/>
              <a:gd name="connsiteX937" fmla="*/ 5695077 w 7219949"/>
              <a:gd name="connsiteY937" fmla="*/ 4180327 h 6791323"/>
              <a:gd name="connsiteX938" fmla="*/ 5794556 w 7219949"/>
              <a:gd name="connsiteY938" fmla="*/ 4276301 h 6791323"/>
              <a:gd name="connsiteX939" fmla="*/ 5829227 w 7219949"/>
              <a:gd name="connsiteY939" fmla="*/ 4309281 h 6791323"/>
              <a:gd name="connsiteX940" fmla="*/ 5956729 w 7219949"/>
              <a:gd name="connsiteY940" fmla="*/ 4475058 h 6791323"/>
              <a:gd name="connsiteX941" fmla="*/ 5964150 w 7219949"/>
              <a:gd name="connsiteY941" fmla="*/ 4490207 h 6791323"/>
              <a:gd name="connsiteX942" fmla="*/ 6005102 w 7219949"/>
              <a:gd name="connsiteY942" fmla="*/ 4582192 h 6791323"/>
              <a:gd name="connsiteX943" fmla="*/ 6013742 w 7219949"/>
              <a:gd name="connsiteY943" fmla="*/ 4618728 h 6791323"/>
              <a:gd name="connsiteX944" fmla="*/ 5942362 w 7219949"/>
              <a:gd name="connsiteY944" fmla="*/ 4657800 h 6791323"/>
              <a:gd name="connsiteX945" fmla="*/ 5937562 w 7219949"/>
              <a:gd name="connsiteY945" fmla="*/ 4637503 h 6791323"/>
              <a:gd name="connsiteX946" fmla="*/ 5920542 w 7219949"/>
              <a:gd name="connsiteY946" fmla="*/ 4581760 h 6791323"/>
              <a:gd name="connsiteX947" fmla="*/ 5901858 w 7219949"/>
              <a:gd name="connsiteY947" fmla="*/ 4535223 h 6791323"/>
              <a:gd name="connsiteX948" fmla="*/ 5830850 w 7219949"/>
              <a:gd name="connsiteY948" fmla="*/ 4478468 h 6791323"/>
              <a:gd name="connsiteX949" fmla="*/ 5822540 w 7219949"/>
              <a:gd name="connsiteY949" fmla="*/ 4524497 h 6791323"/>
              <a:gd name="connsiteX950" fmla="*/ 5838604 w 7219949"/>
              <a:gd name="connsiteY950" fmla="*/ 4576179 h 6791323"/>
              <a:gd name="connsiteX951" fmla="*/ 5894654 w 7219949"/>
              <a:gd name="connsiteY951" fmla="*/ 4715791 h 6791323"/>
              <a:gd name="connsiteX952" fmla="*/ 5955102 w 7219949"/>
              <a:gd name="connsiteY952" fmla="*/ 4727894 h 6791323"/>
              <a:gd name="connsiteX953" fmla="*/ 5989146 w 7219949"/>
              <a:gd name="connsiteY953" fmla="*/ 4839380 h 6791323"/>
              <a:gd name="connsiteX954" fmla="*/ 5983902 w 7219949"/>
              <a:gd name="connsiteY954" fmla="*/ 4849672 h 6791323"/>
              <a:gd name="connsiteX955" fmla="*/ 6015178 w 7219949"/>
              <a:gd name="connsiteY955" fmla="*/ 4835827 h 6791323"/>
              <a:gd name="connsiteX956" fmla="*/ 6050296 w 7219949"/>
              <a:gd name="connsiteY956" fmla="*/ 4838217 h 6791323"/>
              <a:gd name="connsiteX957" fmla="*/ 6055611 w 7219949"/>
              <a:gd name="connsiteY957" fmla="*/ 4893165 h 6791323"/>
              <a:gd name="connsiteX958" fmla="*/ 6038735 w 7219949"/>
              <a:gd name="connsiteY958" fmla="*/ 4967899 h 6791323"/>
              <a:gd name="connsiteX959" fmla="*/ 6060557 w 7219949"/>
              <a:gd name="connsiteY959" fmla="*/ 5043940 h 6791323"/>
              <a:gd name="connsiteX960" fmla="*/ 6235843 w 7219949"/>
              <a:gd name="connsiteY960" fmla="*/ 5216963 h 6791323"/>
              <a:gd name="connsiteX961" fmla="*/ 6308069 w 7219949"/>
              <a:gd name="connsiteY961" fmla="*/ 5295104 h 6791323"/>
              <a:gd name="connsiteX962" fmla="*/ 6321766 w 7219949"/>
              <a:gd name="connsiteY962" fmla="*/ 5369257 h 6791323"/>
              <a:gd name="connsiteX963" fmla="*/ 6288602 w 7219949"/>
              <a:gd name="connsiteY963" fmla="*/ 5377151 h 6791323"/>
              <a:gd name="connsiteX964" fmla="*/ 6280447 w 7219949"/>
              <a:gd name="connsiteY964" fmla="*/ 5371730 h 6791323"/>
              <a:gd name="connsiteX965" fmla="*/ 6265258 w 7219949"/>
              <a:gd name="connsiteY965" fmla="*/ 5359081 h 6791323"/>
              <a:gd name="connsiteX966" fmla="*/ 6206596 w 7219949"/>
              <a:gd name="connsiteY966" fmla="*/ 5307410 h 6791323"/>
              <a:gd name="connsiteX967" fmla="*/ 6195315 w 7219949"/>
              <a:gd name="connsiteY967" fmla="*/ 5298914 h 6791323"/>
              <a:gd name="connsiteX968" fmla="*/ 6185467 w 7219949"/>
              <a:gd name="connsiteY968" fmla="*/ 5294561 h 6791323"/>
              <a:gd name="connsiteX969" fmla="*/ 6186881 w 7219949"/>
              <a:gd name="connsiteY969" fmla="*/ 5297109 h 6791323"/>
              <a:gd name="connsiteX970" fmla="*/ 6136704 w 7219949"/>
              <a:gd name="connsiteY970" fmla="*/ 5264462 h 6791323"/>
              <a:gd name="connsiteX971" fmla="*/ 6107651 w 7219949"/>
              <a:gd name="connsiteY971" fmla="*/ 5242155 h 6791323"/>
              <a:gd name="connsiteX972" fmla="*/ 6088928 w 7219949"/>
              <a:gd name="connsiteY972" fmla="*/ 5222495 h 6791323"/>
              <a:gd name="connsiteX973" fmla="*/ 6066568 w 7219949"/>
              <a:gd name="connsiteY973" fmla="*/ 5201412 h 6791323"/>
              <a:gd name="connsiteX974" fmla="*/ 6038954 w 7219949"/>
              <a:gd name="connsiteY974" fmla="*/ 5163615 h 6791323"/>
              <a:gd name="connsiteX975" fmla="*/ 6011992 w 7219949"/>
              <a:gd name="connsiteY975" fmla="*/ 5153847 h 6791323"/>
              <a:gd name="connsiteX976" fmla="*/ 5976655 w 7219949"/>
              <a:gd name="connsiteY976" fmla="*/ 5125041 h 6791323"/>
              <a:gd name="connsiteX977" fmla="*/ 5967008 w 7219949"/>
              <a:gd name="connsiteY977" fmla="*/ 5126630 h 6791323"/>
              <a:gd name="connsiteX978" fmla="*/ 5968441 w 7219949"/>
              <a:gd name="connsiteY978" fmla="*/ 5130775 h 6791323"/>
              <a:gd name="connsiteX979" fmla="*/ 5926597 w 7219949"/>
              <a:gd name="connsiteY979" fmla="*/ 5098239 h 6791323"/>
              <a:gd name="connsiteX980" fmla="*/ 5943791 w 7219949"/>
              <a:gd name="connsiteY980" fmla="*/ 5117987 h 6791323"/>
              <a:gd name="connsiteX981" fmla="*/ 5879288 w 7219949"/>
              <a:gd name="connsiteY981" fmla="*/ 5072864 h 6791323"/>
              <a:gd name="connsiteX982" fmla="*/ 5861378 w 7219949"/>
              <a:gd name="connsiteY982" fmla="*/ 5078301 h 6791323"/>
              <a:gd name="connsiteX983" fmla="*/ 5860591 w 7219949"/>
              <a:gd name="connsiteY983" fmla="*/ 5090523 h 6791323"/>
              <a:gd name="connsiteX984" fmla="*/ 5845132 w 7219949"/>
              <a:gd name="connsiteY984" fmla="*/ 5079798 h 6791323"/>
              <a:gd name="connsiteX985" fmla="*/ 5831799 w 7219949"/>
              <a:gd name="connsiteY985" fmla="*/ 5068055 h 6791323"/>
              <a:gd name="connsiteX986" fmla="*/ 5811700 w 7219949"/>
              <a:gd name="connsiteY986" fmla="*/ 5047469 h 6791323"/>
              <a:gd name="connsiteX987" fmla="*/ 5796520 w 7219949"/>
              <a:gd name="connsiteY987" fmla="*/ 5038421 h 6791323"/>
              <a:gd name="connsiteX988" fmla="*/ 5802054 w 7219949"/>
              <a:gd name="connsiteY988" fmla="*/ 5049059 h 6791323"/>
              <a:gd name="connsiteX989" fmla="*/ 5830152 w 7219949"/>
              <a:gd name="connsiteY989" fmla="*/ 5076691 h 6791323"/>
              <a:gd name="connsiteX990" fmla="*/ 5878148 w 7219949"/>
              <a:gd name="connsiteY990" fmla="*/ 5118968 h 6791323"/>
              <a:gd name="connsiteX991" fmla="*/ 5854967 w 7219949"/>
              <a:gd name="connsiteY991" fmla="*/ 5102873 h 6791323"/>
              <a:gd name="connsiteX992" fmla="*/ 5848401 w 7219949"/>
              <a:gd name="connsiteY992" fmla="*/ 5099973 h 6791323"/>
              <a:gd name="connsiteX993" fmla="*/ 5855168 w 7219949"/>
              <a:gd name="connsiteY993" fmla="*/ 5108815 h 6791323"/>
              <a:gd name="connsiteX994" fmla="*/ 5888397 w 7219949"/>
              <a:gd name="connsiteY994" fmla="*/ 5135202 h 6791323"/>
              <a:gd name="connsiteX995" fmla="*/ 5904893 w 7219949"/>
              <a:gd name="connsiteY995" fmla="*/ 5149733 h 6791323"/>
              <a:gd name="connsiteX996" fmla="*/ 5905833 w 7219949"/>
              <a:gd name="connsiteY996" fmla="*/ 5158694 h 6791323"/>
              <a:gd name="connsiteX997" fmla="*/ 5876083 w 7219949"/>
              <a:gd name="connsiteY997" fmla="*/ 5134443 h 6791323"/>
              <a:gd name="connsiteX998" fmla="*/ 5868085 w 7219949"/>
              <a:gd name="connsiteY998" fmla="*/ 5127398 h 6791323"/>
              <a:gd name="connsiteX999" fmla="*/ 5855155 w 7219949"/>
              <a:gd name="connsiteY999" fmla="*/ 5127536 h 6791323"/>
              <a:gd name="connsiteX1000" fmla="*/ 5853923 w 7219949"/>
              <a:gd name="connsiteY1000" fmla="*/ 5129334 h 6791323"/>
              <a:gd name="connsiteX1001" fmla="*/ 5861305 w 7219949"/>
              <a:gd name="connsiteY1001" fmla="*/ 5137277 h 6791323"/>
              <a:gd name="connsiteX1002" fmla="*/ 5887969 w 7219949"/>
              <a:gd name="connsiteY1002" fmla="*/ 5160764 h 6791323"/>
              <a:gd name="connsiteX1003" fmla="*/ 5889404 w 7219949"/>
              <a:gd name="connsiteY1003" fmla="*/ 5164910 h 6791323"/>
              <a:gd name="connsiteX1004" fmla="*/ 5886120 w 7219949"/>
              <a:gd name="connsiteY1004" fmla="*/ 5163459 h 6791323"/>
              <a:gd name="connsiteX1005" fmla="*/ 5859456 w 7219949"/>
              <a:gd name="connsiteY1005" fmla="*/ 5139972 h 6791323"/>
              <a:gd name="connsiteX1006" fmla="*/ 5832792 w 7219949"/>
              <a:gd name="connsiteY1006" fmla="*/ 5116485 h 6791323"/>
              <a:gd name="connsiteX1007" fmla="*/ 5819459 w 7219949"/>
              <a:gd name="connsiteY1007" fmla="*/ 5104740 h 6791323"/>
              <a:gd name="connsiteX1008" fmla="*/ 5795046 w 7219949"/>
              <a:gd name="connsiteY1008" fmla="*/ 5090442 h 6791323"/>
              <a:gd name="connsiteX1009" fmla="*/ 5760585 w 7219949"/>
              <a:gd name="connsiteY1009" fmla="*/ 5065850 h 6791323"/>
              <a:gd name="connsiteX1010" fmla="*/ 5750737 w 7219949"/>
              <a:gd name="connsiteY1010" fmla="*/ 5061500 h 6791323"/>
              <a:gd name="connsiteX1011" fmla="*/ 5757503 w 7219949"/>
              <a:gd name="connsiteY1011" fmla="*/ 5070341 h 6791323"/>
              <a:gd name="connsiteX1012" fmla="*/ 5758320 w 7219949"/>
              <a:gd name="connsiteY1012" fmla="*/ 5075383 h 6791323"/>
              <a:gd name="connsiteX1013" fmla="*/ 5758521 w 7219949"/>
              <a:gd name="connsiteY1013" fmla="*/ 5081325 h 6791323"/>
              <a:gd name="connsiteX1014" fmla="*/ 5756673 w 7219949"/>
              <a:gd name="connsiteY1014" fmla="*/ 5084021 h 6791323"/>
              <a:gd name="connsiteX1015" fmla="*/ 5754006 w 7219949"/>
              <a:gd name="connsiteY1015" fmla="*/ 5081671 h 6791323"/>
              <a:gd name="connsiteX1016" fmla="*/ 5749691 w 7219949"/>
              <a:gd name="connsiteY1016" fmla="*/ 5087958 h 6791323"/>
              <a:gd name="connsiteX1017" fmla="*/ 5766709 w 7219949"/>
              <a:gd name="connsiteY1017" fmla="*/ 5113036 h 6791323"/>
              <a:gd name="connsiteX1018" fmla="*/ 5738195 w 7219949"/>
              <a:gd name="connsiteY1018" fmla="*/ 5092242 h 6791323"/>
              <a:gd name="connsiteX1019" fmla="*/ 5740246 w 7219949"/>
              <a:gd name="connsiteY1019" fmla="*/ 5095490 h 6791323"/>
              <a:gd name="connsiteX1020" fmla="*/ 5846903 w 7219949"/>
              <a:gd name="connsiteY1020" fmla="*/ 5189439 h 6791323"/>
              <a:gd name="connsiteX1021" fmla="*/ 5848952 w 7219949"/>
              <a:gd name="connsiteY1021" fmla="*/ 5192686 h 6791323"/>
              <a:gd name="connsiteX1022" fmla="*/ 5835005 w 7219949"/>
              <a:gd name="connsiteY1022" fmla="*/ 5181840 h 6791323"/>
              <a:gd name="connsiteX1023" fmla="*/ 5810591 w 7219949"/>
              <a:gd name="connsiteY1023" fmla="*/ 5167541 h 6791323"/>
              <a:gd name="connsiteX1024" fmla="*/ 5798076 w 7219949"/>
              <a:gd name="connsiteY1024" fmla="*/ 5160841 h 6791323"/>
              <a:gd name="connsiteX1025" fmla="*/ 5767514 w 7219949"/>
              <a:gd name="connsiteY1025" fmla="*/ 5136802 h 6791323"/>
              <a:gd name="connsiteX1026" fmla="*/ 5760948 w 7219949"/>
              <a:gd name="connsiteY1026" fmla="*/ 5133901 h 6791323"/>
              <a:gd name="connsiteX1027" fmla="*/ 5765664 w 7219949"/>
              <a:gd name="connsiteY1027" fmla="*/ 5139495 h 6791323"/>
              <a:gd name="connsiteX1028" fmla="*/ 5829658 w 7219949"/>
              <a:gd name="connsiteY1028" fmla="*/ 5195864 h 6791323"/>
              <a:gd name="connsiteX1029" fmla="*/ 5837042 w 7219949"/>
              <a:gd name="connsiteY1029" fmla="*/ 5203809 h 6791323"/>
              <a:gd name="connsiteX1030" fmla="*/ 5839909 w 7219949"/>
              <a:gd name="connsiteY1030" fmla="*/ 5212099 h 6791323"/>
              <a:gd name="connsiteX1031" fmla="*/ 5825344 w 7219949"/>
              <a:gd name="connsiteY1031" fmla="*/ 5202151 h 6791323"/>
              <a:gd name="connsiteX1032" fmla="*/ 5794781 w 7219949"/>
              <a:gd name="connsiteY1032" fmla="*/ 5178113 h 6791323"/>
              <a:gd name="connsiteX1033" fmla="*/ 5762985 w 7219949"/>
              <a:gd name="connsiteY1033" fmla="*/ 5155870 h 6791323"/>
              <a:gd name="connsiteX1034" fmla="*/ 5730989 w 7219949"/>
              <a:gd name="connsiteY1034" fmla="*/ 5127684 h 6791323"/>
              <a:gd name="connsiteX1035" fmla="*/ 5707606 w 7219949"/>
              <a:gd name="connsiteY1035" fmla="*/ 5105648 h 6791323"/>
              <a:gd name="connsiteX1036" fmla="*/ 5695092 w 7219949"/>
              <a:gd name="connsiteY1036" fmla="*/ 5098947 h 6791323"/>
              <a:gd name="connsiteX1037" fmla="*/ 5695910 w 7219949"/>
              <a:gd name="connsiteY1037" fmla="*/ 5103992 h 6791323"/>
              <a:gd name="connsiteX1038" fmla="*/ 5709242 w 7219949"/>
              <a:gd name="connsiteY1038" fmla="*/ 5115735 h 6791323"/>
              <a:gd name="connsiteX1039" fmla="*/ 5744521 w 7219949"/>
              <a:gd name="connsiteY1039" fmla="*/ 5145369 h 6791323"/>
              <a:gd name="connsiteX1040" fmla="*/ 5778569 w 7219949"/>
              <a:gd name="connsiteY1040" fmla="*/ 5176802 h 6791323"/>
              <a:gd name="connsiteX1041" fmla="*/ 5788617 w 7219949"/>
              <a:gd name="connsiteY1041" fmla="*/ 5187095 h 6791323"/>
              <a:gd name="connsiteX1042" fmla="*/ 5718059 w 7219949"/>
              <a:gd name="connsiteY1042" fmla="*/ 5127825 h 6791323"/>
              <a:gd name="connsiteX1043" fmla="*/ 5707393 w 7219949"/>
              <a:gd name="connsiteY1043" fmla="*/ 5118428 h 6791323"/>
              <a:gd name="connsiteX1044" fmla="*/ 5692828 w 7219949"/>
              <a:gd name="connsiteY1044" fmla="*/ 5108481 h 6791323"/>
              <a:gd name="connsiteX1045" fmla="*/ 5688312 w 7219949"/>
              <a:gd name="connsiteY1045" fmla="*/ 5108827 h 6791323"/>
              <a:gd name="connsiteX1046" fmla="*/ 5692412 w 7219949"/>
              <a:gd name="connsiteY1046" fmla="*/ 5115322 h 6791323"/>
              <a:gd name="connsiteX1047" fmla="*/ 5732408 w 7219949"/>
              <a:gd name="connsiteY1047" fmla="*/ 5150553 h 6791323"/>
              <a:gd name="connsiteX1048" fmla="*/ 5687281 w 7219949"/>
              <a:gd name="connsiteY1048" fmla="*/ 5116564 h 6791323"/>
              <a:gd name="connsiteX1049" fmla="*/ 5678049 w 7219949"/>
              <a:gd name="connsiteY1049" fmla="*/ 5111316 h 6791323"/>
              <a:gd name="connsiteX1050" fmla="*/ 5688098 w 7219949"/>
              <a:gd name="connsiteY1050" fmla="*/ 5121609 h 6791323"/>
              <a:gd name="connsiteX1051" fmla="*/ 5754758 w 7219949"/>
              <a:gd name="connsiteY1051" fmla="*/ 5180326 h 6791323"/>
              <a:gd name="connsiteX1052" fmla="*/ 5764192 w 7219949"/>
              <a:gd name="connsiteY1052" fmla="*/ 5191518 h 6791323"/>
              <a:gd name="connsiteX1053" fmla="*/ 5745528 w 7219949"/>
              <a:gd name="connsiteY1053" fmla="*/ 5175076 h 6791323"/>
              <a:gd name="connsiteX1054" fmla="*/ 5719681 w 7219949"/>
              <a:gd name="connsiteY1054" fmla="*/ 5156632 h 6791323"/>
              <a:gd name="connsiteX1055" fmla="*/ 5695682 w 7219949"/>
              <a:gd name="connsiteY1055" fmla="*/ 5135494 h 6791323"/>
              <a:gd name="connsiteX1056" fmla="*/ 5685834 w 7219949"/>
              <a:gd name="connsiteY1056" fmla="*/ 5131143 h 6791323"/>
              <a:gd name="connsiteX1057" fmla="*/ 5691984 w 7219949"/>
              <a:gd name="connsiteY1057" fmla="*/ 5140884 h 6791323"/>
              <a:gd name="connsiteX1058" fmla="*/ 5747979 w 7219949"/>
              <a:gd name="connsiteY1058" fmla="*/ 5190206 h 6791323"/>
              <a:gd name="connsiteX1059" fmla="*/ 5771361 w 7219949"/>
              <a:gd name="connsiteY1059" fmla="*/ 5212243 h 6791323"/>
              <a:gd name="connsiteX1060" fmla="*/ 5742031 w 7219949"/>
              <a:gd name="connsiteY1060" fmla="*/ 5186408 h 6791323"/>
              <a:gd name="connsiteX1061" fmla="*/ 5720899 w 7219949"/>
              <a:gd name="connsiteY1061" fmla="*/ 5173558 h 6791323"/>
              <a:gd name="connsiteX1062" fmla="*/ 5719051 w 7219949"/>
              <a:gd name="connsiteY1062" fmla="*/ 5176252 h 6791323"/>
              <a:gd name="connsiteX1063" fmla="*/ 5728483 w 7219949"/>
              <a:gd name="connsiteY1063" fmla="*/ 5187444 h 6791323"/>
              <a:gd name="connsiteX1064" fmla="*/ 5761915 w 7219949"/>
              <a:gd name="connsiteY1064" fmla="*/ 5219775 h 6791323"/>
              <a:gd name="connsiteX1065" fmla="*/ 5806628 w 7219949"/>
              <a:gd name="connsiteY1065" fmla="*/ 5260601 h 6791323"/>
              <a:gd name="connsiteX1066" fmla="*/ 5881287 w 7219949"/>
              <a:gd name="connsiteY1066" fmla="*/ 5326364 h 6791323"/>
              <a:gd name="connsiteX1067" fmla="*/ 5894003 w 7219949"/>
              <a:gd name="connsiteY1067" fmla="*/ 5339006 h 6791323"/>
              <a:gd name="connsiteX1068" fmla="*/ 5883539 w 7219949"/>
              <a:gd name="connsiteY1068" fmla="*/ 5335552 h 6791323"/>
              <a:gd name="connsiteX1069" fmla="*/ 5859742 w 7219949"/>
              <a:gd name="connsiteY1069" fmla="*/ 5320355 h 6791323"/>
              <a:gd name="connsiteX1070" fmla="*/ 5837178 w 7219949"/>
              <a:gd name="connsiteY1070" fmla="*/ 5303362 h 6791323"/>
              <a:gd name="connsiteX1071" fmla="*/ 5795131 w 7219949"/>
              <a:gd name="connsiteY1071" fmla="*/ 5264885 h 6791323"/>
              <a:gd name="connsiteX1072" fmla="*/ 5771750 w 7219949"/>
              <a:gd name="connsiteY1072" fmla="*/ 5242847 h 6791323"/>
              <a:gd name="connsiteX1073" fmla="*/ 5761286 w 7219949"/>
              <a:gd name="connsiteY1073" fmla="*/ 5239394 h 6791323"/>
              <a:gd name="connsiteX1074" fmla="*/ 5771335 w 7219949"/>
              <a:gd name="connsiteY1074" fmla="*/ 5249687 h 6791323"/>
              <a:gd name="connsiteX1075" fmla="*/ 5866093 w 7219949"/>
              <a:gd name="connsiteY1075" fmla="*/ 5336038 h 6791323"/>
              <a:gd name="connsiteX1076" fmla="*/ 5956753 w 7219949"/>
              <a:gd name="connsiteY1076" fmla="*/ 5415895 h 6791323"/>
              <a:gd name="connsiteX1077" fmla="*/ 5965367 w 7219949"/>
              <a:gd name="connsiteY1077" fmla="*/ 5422042 h 6791323"/>
              <a:gd name="connsiteX1078" fmla="*/ 5961267 w 7219949"/>
              <a:gd name="connsiteY1078" fmla="*/ 5415549 h 6791323"/>
              <a:gd name="connsiteX1079" fmla="*/ 5949784 w 7219949"/>
              <a:gd name="connsiteY1079" fmla="*/ 5401111 h 6791323"/>
              <a:gd name="connsiteX1080" fmla="*/ 5951017 w 7219949"/>
              <a:gd name="connsiteY1080" fmla="*/ 5399314 h 6791323"/>
              <a:gd name="connsiteX1081" fmla="*/ 5968248 w 7219949"/>
              <a:gd name="connsiteY1081" fmla="*/ 5411610 h 6791323"/>
              <a:gd name="connsiteX1082" fmla="*/ 5983832 w 7219949"/>
              <a:gd name="connsiteY1082" fmla="*/ 5432542 h 6791323"/>
              <a:gd name="connsiteX1083" fmla="*/ 6003314 w 7219949"/>
              <a:gd name="connsiteY1083" fmla="*/ 5454026 h 6791323"/>
              <a:gd name="connsiteX1084" fmla="*/ 6032443 w 7219949"/>
              <a:gd name="connsiteY1084" fmla="*/ 5473920 h 6791323"/>
              <a:gd name="connsiteX1085" fmla="*/ 6074704 w 7219949"/>
              <a:gd name="connsiteY1085" fmla="*/ 5499617 h 6791323"/>
              <a:gd name="connsiteX1086" fmla="*/ 6082087 w 7219949"/>
              <a:gd name="connsiteY1086" fmla="*/ 5507561 h 6791323"/>
              <a:gd name="connsiteX1087" fmla="*/ 6077570 w 7219949"/>
              <a:gd name="connsiteY1087" fmla="*/ 5507908 h 6791323"/>
              <a:gd name="connsiteX1088" fmla="*/ 6068340 w 7219949"/>
              <a:gd name="connsiteY1088" fmla="*/ 5502657 h 6791323"/>
              <a:gd name="connsiteX1089" fmla="*/ 6078590 w 7219949"/>
              <a:gd name="connsiteY1089" fmla="*/ 5518892 h 6791323"/>
              <a:gd name="connsiteX1090" fmla="*/ 6095205 w 7219949"/>
              <a:gd name="connsiteY1090" fmla="*/ 5532085 h 6791323"/>
              <a:gd name="connsiteX1091" fmla="*/ 6181561 w 7219949"/>
              <a:gd name="connsiteY1091" fmla="*/ 5599508 h 6791323"/>
              <a:gd name="connsiteX1092" fmla="*/ 6247606 w 7219949"/>
              <a:gd name="connsiteY1092" fmla="*/ 5659123 h 6791323"/>
              <a:gd name="connsiteX1093" fmla="*/ 6251706 w 7219949"/>
              <a:gd name="connsiteY1093" fmla="*/ 5665616 h 6791323"/>
              <a:gd name="connsiteX1094" fmla="*/ 6269554 w 7219949"/>
              <a:gd name="connsiteY1094" fmla="*/ 5677015 h 6791323"/>
              <a:gd name="connsiteX1095" fmla="*/ 6303199 w 7219949"/>
              <a:gd name="connsiteY1095" fmla="*/ 5696565 h 6791323"/>
              <a:gd name="connsiteX1096" fmla="*/ 6336014 w 7219949"/>
              <a:gd name="connsiteY1096" fmla="*/ 5729791 h 6791323"/>
              <a:gd name="connsiteX1097" fmla="*/ 6342780 w 7219949"/>
              <a:gd name="connsiteY1097" fmla="*/ 5738633 h 6791323"/>
              <a:gd name="connsiteX1098" fmla="*/ 6361825 w 7219949"/>
              <a:gd name="connsiteY1098" fmla="*/ 5758293 h 6791323"/>
              <a:gd name="connsiteX1099" fmla="*/ 6351655 w 7219949"/>
              <a:gd name="connsiteY1099" fmla="*/ 5754938 h 6791323"/>
              <a:gd name="connsiteX1100" fmla="*/ 6363139 w 7219949"/>
              <a:gd name="connsiteY1100" fmla="*/ 5769376 h 6791323"/>
              <a:gd name="connsiteX1101" fmla="*/ 6385703 w 7219949"/>
              <a:gd name="connsiteY1101" fmla="*/ 5786369 h 6791323"/>
              <a:gd name="connsiteX1102" fmla="*/ 6399036 w 7219949"/>
              <a:gd name="connsiteY1102" fmla="*/ 5798113 h 6791323"/>
              <a:gd name="connsiteX1103" fmla="*/ 6423997 w 7219949"/>
              <a:gd name="connsiteY1103" fmla="*/ 5823336 h 6791323"/>
              <a:gd name="connsiteX1104" fmla="*/ 6424013 w 7219949"/>
              <a:gd name="connsiteY1104" fmla="*/ 5823664 h 6791323"/>
              <a:gd name="connsiteX1105" fmla="*/ 6419785 w 7219949"/>
              <a:gd name="connsiteY1105" fmla="*/ 5833946 h 6791323"/>
              <a:gd name="connsiteX1106" fmla="*/ 6411738 w 7219949"/>
              <a:gd name="connsiteY1106" fmla="*/ 5829477 h 6791323"/>
              <a:gd name="connsiteX1107" fmla="*/ 6414606 w 7219949"/>
              <a:gd name="connsiteY1107" fmla="*/ 5837768 h 6791323"/>
              <a:gd name="connsiteX1108" fmla="*/ 6416470 w 7219949"/>
              <a:gd name="connsiteY1108" fmla="*/ 5840323 h 6791323"/>
              <a:gd name="connsiteX1109" fmla="*/ 6414349 w 7219949"/>
              <a:gd name="connsiteY1109" fmla="*/ 5841030 h 6791323"/>
              <a:gd name="connsiteX1110" fmla="*/ 6412756 w 7219949"/>
              <a:gd name="connsiteY1110" fmla="*/ 5840462 h 6791323"/>
              <a:gd name="connsiteX1111" fmla="*/ 6405602 w 7219949"/>
              <a:gd name="connsiteY1111" fmla="*/ 5836862 h 6791323"/>
              <a:gd name="connsiteX1112" fmla="*/ 6410263 w 7219949"/>
              <a:gd name="connsiteY1112" fmla="*/ 5842393 h 6791323"/>
              <a:gd name="connsiteX1113" fmla="*/ 6401428 w 7219949"/>
              <a:gd name="connsiteY1113" fmla="*/ 5845340 h 6791323"/>
              <a:gd name="connsiteX1114" fmla="*/ 6375562 w 7219949"/>
              <a:gd name="connsiteY1114" fmla="*/ 5840208 h 6791323"/>
              <a:gd name="connsiteX1115" fmla="*/ 6309353 w 7219949"/>
              <a:gd name="connsiteY1115" fmla="*/ 5803749 h 6791323"/>
              <a:gd name="connsiteX1116" fmla="*/ 6239747 w 7219949"/>
              <a:gd name="connsiteY1116" fmla="*/ 5720462 h 6791323"/>
              <a:gd name="connsiteX1117" fmla="*/ 6214418 w 7219949"/>
              <a:gd name="connsiteY1117" fmla="*/ 5710748 h 6791323"/>
              <a:gd name="connsiteX1118" fmla="*/ 6151089 w 7219949"/>
              <a:gd name="connsiteY1118" fmla="*/ 5686468 h 6791323"/>
              <a:gd name="connsiteX1119" fmla="*/ 6110915 w 7219949"/>
              <a:gd name="connsiteY1119" fmla="*/ 5646455 h 6791323"/>
              <a:gd name="connsiteX1120" fmla="*/ 5926878 w 7219949"/>
              <a:gd name="connsiteY1120" fmla="*/ 5550049 h 6791323"/>
              <a:gd name="connsiteX1121" fmla="*/ 5670873 w 7219949"/>
              <a:gd name="connsiteY1121" fmla="*/ 5392829 h 6791323"/>
              <a:gd name="connsiteX1122" fmla="*/ 5543001 w 7219949"/>
              <a:gd name="connsiteY1122" fmla="*/ 5322880 h 6791323"/>
              <a:gd name="connsiteX1123" fmla="*/ 5517927 w 7219949"/>
              <a:gd name="connsiteY1123" fmla="*/ 5330492 h 6791323"/>
              <a:gd name="connsiteX1124" fmla="*/ 5436506 w 7219949"/>
              <a:gd name="connsiteY1124" fmla="*/ 5359561 h 6791323"/>
              <a:gd name="connsiteX1125" fmla="*/ 5366272 w 7219949"/>
              <a:gd name="connsiteY1125" fmla="*/ 5354779 h 6791323"/>
              <a:gd name="connsiteX1126" fmla="*/ 5324953 w 7219949"/>
              <a:gd name="connsiteY1126" fmla="*/ 5358621 h 6791323"/>
              <a:gd name="connsiteX1127" fmla="*/ 5145457 w 7219949"/>
              <a:gd name="connsiteY1127" fmla="*/ 5265188 h 6791323"/>
              <a:gd name="connsiteX1128" fmla="*/ 5111487 w 7219949"/>
              <a:gd name="connsiteY1128" fmla="*/ 5218942 h 6791323"/>
              <a:gd name="connsiteX1129" fmla="*/ 5086856 w 7219949"/>
              <a:gd name="connsiteY1129" fmla="*/ 5195962 h 6791323"/>
              <a:gd name="connsiteX1130" fmla="*/ 5045793 w 7219949"/>
              <a:gd name="connsiteY1130" fmla="*/ 5217131 h 6791323"/>
              <a:gd name="connsiteX1131" fmla="*/ 5043431 w 7219949"/>
              <a:gd name="connsiteY1131" fmla="*/ 5239603 h 6791323"/>
              <a:gd name="connsiteX1132" fmla="*/ 5108494 w 7219949"/>
              <a:gd name="connsiteY1132" fmla="*/ 5319918 h 6791323"/>
              <a:gd name="connsiteX1133" fmla="*/ 5273733 w 7219949"/>
              <a:gd name="connsiteY1133" fmla="*/ 5482936 h 6791323"/>
              <a:gd name="connsiteX1134" fmla="*/ 5332260 w 7219949"/>
              <a:gd name="connsiteY1134" fmla="*/ 5486923 h 6791323"/>
              <a:gd name="connsiteX1135" fmla="*/ 5359956 w 7219949"/>
              <a:gd name="connsiteY1135" fmla="*/ 5474165 h 6791323"/>
              <a:gd name="connsiteX1136" fmla="*/ 5363094 w 7219949"/>
              <a:gd name="connsiteY1136" fmla="*/ 5503669 h 6791323"/>
              <a:gd name="connsiteX1137" fmla="*/ 5379157 w 7219949"/>
              <a:gd name="connsiteY1137" fmla="*/ 5555351 h 6791323"/>
              <a:gd name="connsiteX1138" fmla="*/ 5466854 w 7219949"/>
              <a:gd name="connsiteY1138" fmla="*/ 5585289 h 6791323"/>
              <a:gd name="connsiteX1139" fmla="*/ 5500308 w 7219949"/>
              <a:gd name="connsiteY1139" fmla="*/ 5596885 h 6791323"/>
              <a:gd name="connsiteX1140" fmla="*/ 5576116 w 7219949"/>
              <a:gd name="connsiteY1140" fmla="*/ 5673937 h 6791323"/>
              <a:gd name="connsiteX1141" fmla="*/ 5591550 w 7219949"/>
              <a:gd name="connsiteY1141" fmla="*/ 5804125 h 6791323"/>
              <a:gd name="connsiteX1142" fmla="*/ 5571793 w 7219949"/>
              <a:gd name="connsiteY1142" fmla="*/ 5866683 h 6791323"/>
              <a:gd name="connsiteX1143" fmla="*/ 5525673 w 7219949"/>
              <a:gd name="connsiteY1143" fmla="*/ 5850229 h 6791323"/>
              <a:gd name="connsiteX1144" fmla="*/ 5261803 w 7219949"/>
              <a:gd name="connsiteY1144" fmla="*/ 5708448 h 6791323"/>
              <a:gd name="connsiteX1145" fmla="*/ 5075144 w 7219949"/>
              <a:gd name="connsiteY1145" fmla="*/ 5617189 h 6791323"/>
              <a:gd name="connsiteX1146" fmla="*/ 5055058 w 7219949"/>
              <a:gd name="connsiteY1146" fmla="*/ 5597184 h 6791323"/>
              <a:gd name="connsiteX1147" fmla="*/ 5017763 w 7219949"/>
              <a:gd name="connsiteY1147" fmla="*/ 5569349 h 6791323"/>
              <a:gd name="connsiteX1148" fmla="*/ 4983606 w 7219949"/>
              <a:gd name="connsiteY1148" fmla="*/ 5571014 h 6791323"/>
              <a:gd name="connsiteX1149" fmla="*/ 4802189 w 7219949"/>
              <a:gd name="connsiteY1149" fmla="*/ 5469465 h 6791323"/>
              <a:gd name="connsiteX1150" fmla="*/ 4677926 w 7219949"/>
              <a:gd name="connsiteY1150" fmla="*/ 5396518 h 6791323"/>
              <a:gd name="connsiteX1151" fmla="*/ 4673381 w 7219949"/>
              <a:gd name="connsiteY1151" fmla="*/ 5393975 h 6791323"/>
              <a:gd name="connsiteX1152" fmla="*/ 4588341 w 7219949"/>
              <a:gd name="connsiteY1152" fmla="*/ 5331789 h 6791323"/>
              <a:gd name="connsiteX1153" fmla="*/ 4489614 w 7219949"/>
              <a:gd name="connsiteY1153" fmla="*/ 5258055 h 6791323"/>
              <a:gd name="connsiteX1154" fmla="*/ 4471467 w 7219949"/>
              <a:gd name="connsiteY1154" fmla="*/ 5247516 h 6791323"/>
              <a:gd name="connsiteX1155" fmla="*/ 4461406 w 7219949"/>
              <a:gd name="connsiteY1155" fmla="*/ 5236989 h 6791323"/>
              <a:gd name="connsiteX1156" fmla="*/ 4411620 w 7219949"/>
              <a:gd name="connsiteY1156" fmla="*/ 5204324 h 6791323"/>
              <a:gd name="connsiteX1157" fmla="*/ 4391875 w 7219949"/>
              <a:gd name="connsiteY1157" fmla="*/ 5189578 h 6791323"/>
              <a:gd name="connsiteX1158" fmla="*/ 4364278 w 7219949"/>
              <a:gd name="connsiteY1158" fmla="*/ 5167461 h 6791323"/>
              <a:gd name="connsiteX1159" fmla="*/ 4335460 w 7219949"/>
              <a:gd name="connsiteY1159" fmla="*/ 5147443 h 6791323"/>
              <a:gd name="connsiteX1160" fmla="*/ 4321967 w 7219949"/>
              <a:gd name="connsiteY1160" fmla="*/ 5135861 h 6791323"/>
              <a:gd name="connsiteX1161" fmla="*/ 4214777 w 7219949"/>
              <a:gd name="connsiteY1161" fmla="*/ 5055807 h 6791323"/>
              <a:gd name="connsiteX1162" fmla="*/ 4146468 w 7219949"/>
              <a:gd name="connsiteY1162" fmla="*/ 5006296 h 6791323"/>
              <a:gd name="connsiteX1163" fmla="*/ 4130532 w 7219949"/>
              <a:gd name="connsiteY1163" fmla="*/ 4998913 h 6791323"/>
              <a:gd name="connsiteX1164" fmla="*/ 4154697 w 7219949"/>
              <a:gd name="connsiteY1164" fmla="*/ 5019973 h 6791323"/>
              <a:gd name="connsiteX1165" fmla="*/ 4188546 w 7219949"/>
              <a:gd name="connsiteY1165" fmla="*/ 5045252 h 6791323"/>
              <a:gd name="connsiteX1166" fmla="*/ 4200205 w 7219949"/>
              <a:gd name="connsiteY1166" fmla="*/ 5059987 h 6791323"/>
              <a:gd name="connsiteX1167" fmla="*/ 4207446 w 7219949"/>
              <a:gd name="connsiteY1167" fmla="*/ 5068406 h 6791323"/>
              <a:gd name="connsiteX1168" fmla="*/ 4258220 w 7219949"/>
              <a:gd name="connsiteY1168" fmla="*/ 5106328 h 6791323"/>
              <a:gd name="connsiteX1169" fmla="*/ 4266682 w 7219949"/>
              <a:gd name="connsiteY1169" fmla="*/ 5112648 h 6791323"/>
              <a:gd name="connsiteX1170" fmla="*/ 4268281 w 7219949"/>
              <a:gd name="connsiteY1170" fmla="*/ 5116854 h 6791323"/>
              <a:gd name="connsiteX1171" fmla="*/ 4267670 w 7219949"/>
              <a:gd name="connsiteY1171" fmla="*/ 5117904 h 6791323"/>
              <a:gd name="connsiteX1172" fmla="*/ 4264849 w 7219949"/>
              <a:gd name="connsiteY1172" fmla="*/ 5115798 h 6791323"/>
              <a:gd name="connsiteX1173" fmla="*/ 4204392 w 7219949"/>
              <a:gd name="connsiteY1173" fmla="*/ 5073657 h 6791323"/>
              <a:gd name="connsiteX1174" fmla="*/ 4163679 w 7219949"/>
              <a:gd name="connsiteY1174" fmla="*/ 5046263 h 6791323"/>
              <a:gd name="connsiteX1175" fmla="*/ 4157427 w 7219949"/>
              <a:gd name="connsiteY1175" fmla="*/ 5043100 h 6791323"/>
              <a:gd name="connsiteX1176" fmla="*/ 4110696 w 7219949"/>
              <a:gd name="connsiteY1176" fmla="*/ 5005186 h 6791323"/>
              <a:gd name="connsiteX1177" fmla="*/ 4088740 w 7219949"/>
              <a:gd name="connsiteY1177" fmla="*/ 4987282 h 6791323"/>
              <a:gd name="connsiteX1178" fmla="*/ 4072803 w 7219949"/>
              <a:gd name="connsiteY1178" fmla="*/ 4979898 h 6791323"/>
              <a:gd name="connsiteX1179" fmla="*/ 4074779 w 7219949"/>
              <a:gd name="connsiteY1179" fmla="*/ 4990414 h 6791323"/>
              <a:gd name="connsiteX1180" fmla="*/ 4098333 w 7219949"/>
              <a:gd name="connsiteY1180" fmla="*/ 5012522 h 6791323"/>
              <a:gd name="connsiteX1181" fmla="*/ 4123721 w 7219949"/>
              <a:gd name="connsiteY1181" fmla="*/ 5031484 h 6791323"/>
              <a:gd name="connsiteX1182" fmla="*/ 4134393 w 7219949"/>
              <a:gd name="connsiteY1182" fmla="*/ 5040961 h 6791323"/>
              <a:gd name="connsiteX1183" fmla="*/ 4105574 w 7219949"/>
              <a:gd name="connsiteY1183" fmla="*/ 5020944 h 6791323"/>
              <a:gd name="connsiteX1184" fmla="*/ 4106939 w 7219949"/>
              <a:gd name="connsiteY1184" fmla="*/ 5032507 h 6791323"/>
              <a:gd name="connsiteX1185" fmla="*/ 4122642 w 7219949"/>
              <a:gd name="connsiteY1185" fmla="*/ 5047248 h 6791323"/>
              <a:gd name="connsiteX1186" fmla="*/ 4123630 w 7219949"/>
              <a:gd name="connsiteY1186" fmla="*/ 5052504 h 6791323"/>
              <a:gd name="connsiteX1187" fmla="*/ 4117378 w 7219949"/>
              <a:gd name="connsiteY1187" fmla="*/ 5049340 h 6791323"/>
              <a:gd name="connsiteX1188" fmla="*/ 4078498 w 7219949"/>
              <a:gd name="connsiteY1188" fmla="*/ 5018798 h 6791323"/>
              <a:gd name="connsiteX1189" fmla="*/ 4053111 w 7219949"/>
              <a:gd name="connsiteY1189" fmla="*/ 4999837 h 6791323"/>
              <a:gd name="connsiteX1190" fmla="*/ 4025891 w 7219949"/>
              <a:gd name="connsiteY1190" fmla="*/ 4984027 h 6791323"/>
              <a:gd name="connsiteX1191" fmla="*/ 4005912 w 7219949"/>
              <a:gd name="connsiteY1191" fmla="*/ 4976637 h 6791323"/>
              <a:gd name="connsiteX1192" fmla="*/ 3989975 w 7219949"/>
              <a:gd name="connsiteY1192" fmla="*/ 4969253 h 6791323"/>
              <a:gd name="connsiteX1193" fmla="*/ 3975871 w 7219949"/>
              <a:gd name="connsiteY1193" fmla="*/ 4958720 h 6791323"/>
              <a:gd name="connsiteX1194" fmla="*/ 3964806 w 7219949"/>
              <a:gd name="connsiteY1194" fmla="*/ 4952527 h 6791323"/>
              <a:gd name="connsiteX1195" fmla="*/ 3967175 w 7219949"/>
              <a:gd name="connsiteY1195" fmla="*/ 4959757 h 6791323"/>
              <a:gd name="connsiteX1196" fmla="*/ 3978836 w 7219949"/>
              <a:gd name="connsiteY1196" fmla="*/ 4974491 h 6791323"/>
              <a:gd name="connsiteX1197" fmla="*/ 4012684 w 7219949"/>
              <a:gd name="connsiteY1197" fmla="*/ 4999771 h 6791323"/>
              <a:gd name="connsiteX1198" fmla="*/ 4049354 w 7219949"/>
              <a:gd name="connsiteY1198" fmla="*/ 5027157 h 6791323"/>
              <a:gd name="connsiteX1199" fmla="*/ 4079162 w 7219949"/>
              <a:gd name="connsiteY1199" fmla="*/ 5052431 h 6791323"/>
              <a:gd name="connsiteX1200" fmla="*/ 4085557 w 7219949"/>
              <a:gd name="connsiteY1200" fmla="*/ 5069258 h 6791323"/>
              <a:gd name="connsiteX1201" fmla="*/ 4096606 w 7219949"/>
              <a:gd name="connsiteY1201" fmla="*/ 5085042 h 6791323"/>
              <a:gd name="connsiteX1202" fmla="*/ 4128245 w 7219949"/>
              <a:gd name="connsiteY1202" fmla="*/ 5107165 h 6791323"/>
              <a:gd name="connsiteX1203" fmla="*/ 4141127 w 7219949"/>
              <a:gd name="connsiteY1203" fmla="*/ 5119799 h 6791323"/>
              <a:gd name="connsiteX1204" fmla="*/ 4151190 w 7219949"/>
              <a:gd name="connsiteY1204" fmla="*/ 5130326 h 6791323"/>
              <a:gd name="connsiteX1205" fmla="*/ 4185039 w 7219949"/>
              <a:gd name="connsiteY1205" fmla="*/ 5155606 h 6791323"/>
              <a:gd name="connsiteX1206" fmla="*/ 4217665 w 7219949"/>
              <a:gd name="connsiteY1206" fmla="*/ 5182985 h 6791323"/>
              <a:gd name="connsiteX1207" fmla="*/ 4261576 w 7219949"/>
              <a:gd name="connsiteY1207" fmla="*/ 5218793 h 6791323"/>
              <a:gd name="connsiteX1208" fmla="*/ 4267217 w 7219949"/>
              <a:gd name="connsiteY1208" fmla="*/ 5223006 h 6791323"/>
              <a:gd name="connsiteX1209" fmla="*/ 4271026 w 7219949"/>
              <a:gd name="connsiteY1209" fmla="*/ 5230370 h 6791323"/>
              <a:gd name="connsiteX1210" fmla="*/ 4283531 w 7219949"/>
              <a:gd name="connsiteY1210" fmla="*/ 5236698 h 6791323"/>
              <a:gd name="connsiteX1211" fmla="*/ 4302055 w 7219949"/>
              <a:gd name="connsiteY1211" fmla="*/ 5253545 h 6791323"/>
              <a:gd name="connsiteX1212" fmla="*/ 4321800 w 7219949"/>
              <a:gd name="connsiteY1212" fmla="*/ 5268290 h 6791323"/>
              <a:gd name="connsiteX1213" fmla="*/ 4335293 w 7219949"/>
              <a:gd name="connsiteY1213" fmla="*/ 5279875 h 6791323"/>
              <a:gd name="connsiteX1214" fmla="*/ 4367920 w 7219949"/>
              <a:gd name="connsiteY1214" fmla="*/ 5307254 h 6791323"/>
              <a:gd name="connsiteX1215" fmla="*/ 4384234 w 7219949"/>
              <a:gd name="connsiteY1215" fmla="*/ 5320945 h 6791323"/>
              <a:gd name="connsiteX1216" fmla="*/ 4389876 w 7219949"/>
              <a:gd name="connsiteY1216" fmla="*/ 5325158 h 6791323"/>
              <a:gd name="connsiteX1217" fmla="*/ 4448501 w 7219949"/>
              <a:gd name="connsiteY1217" fmla="*/ 5370449 h 6791323"/>
              <a:gd name="connsiteX1218" fmla="*/ 4504305 w 7219949"/>
              <a:gd name="connsiteY1218" fmla="*/ 5413632 h 6791323"/>
              <a:gd name="connsiteX1219" fmla="*/ 4519074 w 7219949"/>
              <a:gd name="connsiteY1219" fmla="*/ 5424662 h 6791323"/>
              <a:gd name="connsiteX1220" fmla="*/ 4519080 w 7219949"/>
              <a:gd name="connsiteY1220" fmla="*/ 5424891 h 6791323"/>
              <a:gd name="connsiteX1221" fmla="*/ 4552464 w 7219949"/>
              <a:gd name="connsiteY1221" fmla="*/ 5454456 h 6791323"/>
              <a:gd name="connsiteX1222" fmla="*/ 4568754 w 7219949"/>
              <a:gd name="connsiteY1222" fmla="*/ 5461914 h 6791323"/>
              <a:gd name="connsiteX1223" fmla="*/ 4588335 w 7219949"/>
              <a:gd name="connsiteY1223" fmla="*/ 5476902 h 6791323"/>
              <a:gd name="connsiteX1224" fmla="*/ 4583821 w 7219949"/>
              <a:gd name="connsiteY1224" fmla="*/ 5482802 h 6791323"/>
              <a:gd name="connsiteX1225" fmla="*/ 4593226 w 7219949"/>
              <a:gd name="connsiteY1225" fmla="*/ 5511148 h 6791323"/>
              <a:gd name="connsiteX1226" fmla="*/ 4605448 w 7219949"/>
              <a:gd name="connsiteY1226" fmla="*/ 5546596 h 6791323"/>
              <a:gd name="connsiteX1227" fmla="*/ 4608586 w 7219949"/>
              <a:gd name="connsiteY1227" fmla="*/ 5576098 h 6791323"/>
              <a:gd name="connsiteX1228" fmla="*/ 4637241 w 7219949"/>
              <a:gd name="connsiteY1228" fmla="*/ 5567399 h 6791323"/>
              <a:gd name="connsiteX1229" fmla="*/ 4704851 w 7219949"/>
              <a:gd name="connsiteY1229" fmla="*/ 5577328 h 6791323"/>
              <a:gd name="connsiteX1230" fmla="*/ 4734984 w 7219949"/>
              <a:gd name="connsiteY1230" fmla="*/ 5607338 h 6791323"/>
              <a:gd name="connsiteX1231" fmla="*/ 4763677 w 7219949"/>
              <a:gd name="connsiteY1231" fmla="*/ 5611862 h 6791323"/>
              <a:gd name="connsiteX1232" fmla="*/ 4793012 w 7219949"/>
              <a:gd name="connsiteY1232" fmla="*/ 5633772 h 6791323"/>
              <a:gd name="connsiteX1233" fmla="*/ 4834101 w 7219949"/>
              <a:gd name="connsiteY1233" fmla="*/ 5667471 h 6791323"/>
              <a:gd name="connsiteX1234" fmla="*/ 4954060 w 7219949"/>
              <a:gd name="connsiteY1234" fmla="*/ 5757062 h 6791323"/>
              <a:gd name="connsiteX1235" fmla="*/ 4937260 w 7219949"/>
              <a:gd name="connsiteY1235" fmla="*/ 5780871 h 6791323"/>
              <a:gd name="connsiteX1236" fmla="*/ 4928693 w 7219949"/>
              <a:gd name="connsiteY1236" fmla="*/ 5809574 h 6791323"/>
              <a:gd name="connsiteX1237" fmla="*/ 4889551 w 7219949"/>
              <a:gd name="connsiteY1237" fmla="*/ 5838860 h 6791323"/>
              <a:gd name="connsiteX1238" fmla="*/ 4687606 w 7219949"/>
              <a:gd name="connsiteY1238" fmla="*/ 5747891 h 6791323"/>
              <a:gd name="connsiteX1239" fmla="*/ 4607587 w 7219949"/>
              <a:gd name="connsiteY1239" fmla="*/ 5750432 h 6791323"/>
              <a:gd name="connsiteX1240" fmla="*/ 4632991 w 7219949"/>
              <a:gd name="connsiteY1240" fmla="*/ 5825381 h 6791323"/>
              <a:gd name="connsiteX1241" fmla="*/ 4648866 w 7219949"/>
              <a:gd name="connsiteY1241" fmla="*/ 5924978 h 6791323"/>
              <a:gd name="connsiteX1242" fmla="*/ 4632953 w 7219949"/>
              <a:gd name="connsiteY1242" fmla="*/ 6003775 h 6791323"/>
              <a:gd name="connsiteX1243" fmla="*/ 4630031 w 7219949"/>
              <a:gd name="connsiteY1243" fmla="*/ 6169988 h 6791323"/>
              <a:gd name="connsiteX1244" fmla="*/ 4580143 w 7219949"/>
              <a:gd name="connsiteY1244" fmla="*/ 6202536 h 6791323"/>
              <a:gd name="connsiteX1245" fmla="*/ 4397068 w 7219949"/>
              <a:gd name="connsiteY1245" fmla="*/ 6110189 h 6791323"/>
              <a:gd name="connsiteX1246" fmla="*/ 4332707 w 7219949"/>
              <a:gd name="connsiteY1246" fmla="*/ 6016610 h 6791323"/>
              <a:gd name="connsiteX1247" fmla="*/ 4319782 w 7219949"/>
              <a:gd name="connsiteY1247" fmla="*/ 5994429 h 6791323"/>
              <a:gd name="connsiteX1248" fmla="*/ 4205536 w 7219949"/>
              <a:gd name="connsiteY1248" fmla="*/ 5933398 h 6791323"/>
              <a:gd name="connsiteX1249" fmla="*/ 4256344 w 7219949"/>
              <a:gd name="connsiteY1249" fmla="*/ 6083300 h 6791323"/>
              <a:gd name="connsiteX1250" fmla="*/ 4246816 w 7219949"/>
              <a:gd name="connsiteY1250" fmla="*/ 6107945 h 6791323"/>
              <a:gd name="connsiteX1251" fmla="*/ 4223148 w 7219949"/>
              <a:gd name="connsiteY1251" fmla="*/ 6089028 h 6791323"/>
              <a:gd name="connsiteX1252" fmla="*/ 4209003 w 7219949"/>
              <a:gd name="connsiteY1252" fmla="*/ 6045463 h 6791323"/>
              <a:gd name="connsiteX1253" fmla="*/ 4202802 w 7219949"/>
              <a:gd name="connsiteY1253" fmla="*/ 6051698 h 6791323"/>
              <a:gd name="connsiteX1254" fmla="*/ 4186441 w 7219949"/>
              <a:gd name="connsiteY1254" fmla="*/ 6161081 h 6791323"/>
              <a:gd name="connsiteX1255" fmla="*/ 4209150 w 7219949"/>
              <a:gd name="connsiteY1255" fmla="*/ 6175940 h 6791323"/>
              <a:gd name="connsiteX1256" fmla="*/ 4241644 w 7219949"/>
              <a:gd name="connsiteY1256" fmla="*/ 6183480 h 6791323"/>
              <a:gd name="connsiteX1257" fmla="*/ 4260143 w 7219949"/>
              <a:gd name="connsiteY1257" fmla="*/ 6277932 h 6791323"/>
              <a:gd name="connsiteX1258" fmla="*/ 4283111 w 7219949"/>
              <a:gd name="connsiteY1258" fmla="*/ 6310113 h 6791323"/>
              <a:gd name="connsiteX1259" fmla="*/ 4305821 w 7219949"/>
              <a:gd name="connsiteY1259" fmla="*/ 6324974 h 6791323"/>
              <a:gd name="connsiteX1260" fmla="*/ 4283886 w 7219949"/>
              <a:gd name="connsiteY1260" fmla="*/ 6362087 h 6791323"/>
              <a:gd name="connsiteX1261" fmla="*/ 4254972 w 7219949"/>
              <a:gd name="connsiteY1261" fmla="*/ 6353462 h 6791323"/>
              <a:gd name="connsiteX1262" fmla="*/ 4187547 w 7219949"/>
              <a:gd name="connsiteY1262" fmla="*/ 6295619 h 6791323"/>
              <a:gd name="connsiteX1263" fmla="*/ 4334178 w 7219949"/>
              <a:gd name="connsiteY1263" fmla="*/ 6477341 h 6791323"/>
              <a:gd name="connsiteX1264" fmla="*/ 4313571 w 7219949"/>
              <a:gd name="connsiteY1264" fmla="*/ 6422687 h 6791323"/>
              <a:gd name="connsiteX1265" fmla="*/ 4311838 w 7219949"/>
              <a:gd name="connsiteY1265" fmla="*/ 6366653 h 6791323"/>
              <a:gd name="connsiteX1266" fmla="*/ 4362500 w 7219949"/>
              <a:gd name="connsiteY1266" fmla="*/ 6386080 h 6791323"/>
              <a:gd name="connsiteX1267" fmla="*/ 4496093 w 7219949"/>
              <a:gd name="connsiteY1267" fmla="*/ 6658775 h 6791323"/>
              <a:gd name="connsiteX1268" fmla="*/ 4453960 w 7219949"/>
              <a:gd name="connsiteY1268" fmla="*/ 6789036 h 6791323"/>
              <a:gd name="connsiteX1269" fmla="*/ 4374384 w 7219949"/>
              <a:gd name="connsiteY1269" fmla="*/ 6760985 h 6791323"/>
              <a:gd name="connsiteX1270" fmla="*/ 4344510 w 7219949"/>
              <a:gd name="connsiteY1270" fmla="*/ 6748299 h 6791323"/>
              <a:gd name="connsiteX1271" fmla="*/ 4239089 w 7219949"/>
              <a:gd name="connsiteY1271" fmla="*/ 6675887 h 6791323"/>
              <a:gd name="connsiteX1272" fmla="*/ 4185918 w 7219949"/>
              <a:gd name="connsiteY1272" fmla="*/ 6548453 h 6791323"/>
              <a:gd name="connsiteX1273" fmla="*/ 4157706 w 7219949"/>
              <a:gd name="connsiteY1273" fmla="*/ 6526563 h 6791323"/>
              <a:gd name="connsiteX1274" fmla="*/ 4167307 w 7219949"/>
              <a:gd name="connsiteY1274" fmla="*/ 6567157 h 6791323"/>
              <a:gd name="connsiteX1275" fmla="*/ 4169485 w 7219949"/>
              <a:gd name="connsiteY1275" fmla="*/ 6592600 h 6791323"/>
              <a:gd name="connsiteX1276" fmla="*/ 4147737 w 7219949"/>
              <a:gd name="connsiteY1276" fmla="*/ 6581799 h 6791323"/>
              <a:gd name="connsiteX1277" fmla="*/ 4152133 w 7219949"/>
              <a:gd name="connsiteY1277" fmla="*/ 6454293 h 6791323"/>
              <a:gd name="connsiteX1278" fmla="*/ 4066797 w 7219949"/>
              <a:gd name="connsiteY1278" fmla="*/ 6401889 h 6791323"/>
              <a:gd name="connsiteX1279" fmla="*/ 3948711 w 7219949"/>
              <a:gd name="connsiteY1279" fmla="*/ 6324618 h 6791323"/>
              <a:gd name="connsiteX1280" fmla="*/ 3940586 w 7219949"/>
              <a:gd name="connsiteY1280" fmla="*/ 6322732 h 6791323"/>
              <a:gd name="connsiteX1281" fmla="*/ 3911562 w 7219949"/>
              <a:gd name="connsiteY1281" fmla="*/ 6427260 h 6791323"/>
              <a:gd name="connsiteX1282" fmla="*/ 3928065 w 7219949"/>
              <a:gd name="connsiteY1282" fmla="*/ 6448354 h 6791323"/>
              <a:gd name="connsiteX1283" fmla="*/ 3938257 w 7219949"/>
              <a:gd name="connsiteY1283" fmla="*/ 6588835 h 6791323"/>
              <a:gd name="connsiteX1284" fmla="*/ 3933972 w 7219949"/>
              <a:gd name="connsiteY1284" fmla="*/ 6603188 h 6791323"/>
              <a:gd name="connsiteX1285" fmla="*/ 3867395 w 7219949"/>
              <a:gd name="connsiteY1285" fmla="*/ 6662557 h 6791323"/>
              <a:gd name="connsiteX1286" fmla="*/ 3842321 w 7219949"/>
              <a:gd name="connsiteY1286" fmla="*/ 6670170 h 6791323"/>
              <a:gd name="connsiteX1287" fmla="*/ 3802921 w 7219949"/>
              <a:gd name="connsiteY1287" fmla="*/ 6682131 h 6791323"/>
              <a:gd name="connsiteX1288" fmla="*/ 3801960 w 7219949"/>
              <a:gd name="connsiteY1288" fmla="*/ 6681709 h 6791323"/>
              <a:gd name="connsiteX1289" fmla="*/ 3792202 w 7219949"/>
              <a:gd name="connsiteY1289" fmla="*/ 6673520 h 6791323"/>
              <a:gd name="connsiteX1290" fmla="*/ 3787307 w 7219949"/>
              <a:gd name="connsiteY1290" fmla="*/ 6668247 h 6791323"/>
              <a:gd name="connsiteX1291" fmla="*/ 3750591 w 7219949"/>
              <a:gd name="connsiteY1291" fmla="*/ 6628695 h 6791323"/>
              <a:gd name="connsiteX1292" fmla="*/ 3713876 w 7219949"/>
              <a:gd name="connsiteY1292" fmla="*/ 6589144 h 6791323"/>
              <a:gd name="connsiteX1293" fmla="*/ 3604795 w 7219949"/>
              <a:gd name="connsiteY1293" fmla="*/ 6474775 h 6791323"/>
              <a:gd name="connsiteX1294" fmla="*/ 3603038 w 7219949"/>
              <a:gd name="connsiteY1294" fmla="*/ 6471314 h 6791323"/>
              <a:gd name="connsiteX1295" fmla="*/ 3613521 w 7219949"/>
              <a:gd name="connsiteY1295" fmla="*/ 6481037 h 6791323"/>
              <a:gd name="connsiteX1296" fmla="*/ 3616661 w 7219949"/>
              <a:gd name="connsiteY1296" fmla="*/ 6482849 h 6791323"/>
              <a:gd name="connsiteX1297" fmla="*/ 3615597 w 7219949"/>
              <a:gd name="connsiteY1297" fmla="*/ 6478563 h 6791323"/>
              <a:gd name="connsiteX1298" fmla="*/ 3609638 w 7219949"/>
              <a:gd name="connsiteY1298" fmla="*/ 6469005 h 6791323"/>
              <a:gd name="connsiteX1299" fmla="*/ 3569410 w 7219949"/>
              <a:gd name="connsiteY1299" fmla="*/ 6422531 h 6791323"/>
              <a:gd name="connsiteX1300" fmla="*/ 3434788 w 7219949"/>
              <a:gd name="connsiteY1300" fmla="*/ 6277510 h 6791323"/>
              <a:gd name="connsiteX1301" fmla="*/ 3404671 w 7219949"/>
              <a:gd name="connsiteY1301" fmla="*/ 6235649 h 6791323"/>
              <a:gd name="connsiteX1302" fmla="*/ 3416538 w 7219949"/>
              <a:gd name="connsiteY1302" fmla="*/ 6243722 h 6791323"/>
              <a:gd name="connsiteX1303" fmla="*/ 3438248 w 7219949"/>
              <a:gd name="connsiteY1303" fmla="*/ 6273387 h 6791323"/>
              <a:gd name="connsiteX1304" fmla="*/ 3444899 w 7219949"/>
              <a:gd name="connsiteY1304" fmla="*/ 6282122 h 6791323"/>
              <a:gd name="connsiteX1305" fmla="*/ 3470068 w 7219949"/>
              <a:gd name="connsiteY1305" fmla="*/ 6307664 h 6791323"/>
              <a:gd name="connsiteX1306" fmla="*/ 3513755 w 7219949"/>
              <a:gd name="connsiteY1306" fmla="*/ 6350016 h 6791323"/>
              <a:gd name="connsiteX1307" fmla="*/ 3531579 w 7219949"/>
              <a:gd name="connsiteY1307" fmla="*/ 6367648 h 6791323"/>
              <a:gd name="connsiteX1308" fmla="*/ 3558876 w 7219949"/>
              <a:gd name="connsiteY1308" fmla="*/ 6401763 h 6791323"/>
              <a:gd name="connsiteX1309" fmla="*/ 3573561 w 7219949"/>
              <a:gd name="connsiteY1309" fmla="*/ 6417584 h 6791323"/>
              <a:gd name="connsiteX1310" fmla="*/ 3600487 w 7219949"/>
              <a:gd name="connsiteY1310" fmla="*/ 6446589 h 6791323"/>
              <a:gd name="connsiteX1311" fmla="*/ 3620760 w 7219949"/>
              <a:gd name="connsiteY1311" fmla="*/ 6466859 h 6791323"/>
              <a:gd name="connsiteX1312" fmla="*/ 3670725 w 7219949"/>
              <a:gd name="connsiteY1312" fmla="*/ 6512833 h 6791323"/>
              <a:gd name="connsiteX1313" fmla="*/ 3681580 w 7219949"/>
              <a:gd name="connsiteY1313" fmla="*/ 6527666 h 6791323"/>
              <a:gd name="connsiteX1314" fmla="*/ 3714836 w 7219949"/>
              <a:gd name="connsiteY1314" fmla="*/ 6571340 h 6791323"/>
              <a:gd name="connsiteX1315" fmla="*/ 3753999 w 7219949"/>
              <a:gd name="connsiteY1315" fmla="*/ 6613527 h 6791323"/>
              <a:gd name="connsiteX1316" fmla="*/ 3803273 w 7219949"/>
              <a:gd name="connsiteY1316" fmla="*/ 6660328 h 6791323"/>
              <a:gd name="connsiteX1317" fmla="*/ 3815512 w 7219949"/>
              <a:gd name="connsiteY1317" fmla="*/ 6673513 h 6791323"/>
              <a:gd name="connsiteX1318" fmla="*/ 3829825 w 7219949"/>
              <a:gd name="connsiteY1318" fmla="*/ 6684222 h 6791323"/>
              <a:gd name="connsiteX1319" fmla="*/ 3787150 w 7219949"/>
              <a:gd name="connsiteY1319" fmla="*/ 6635111 h 6791323"/>
              <a:gd name="connsiteX1320" fmla="*/ 3733622 w 7219949"/>
              <a:gd name="connsiteY1320" fmla="*/ 6571169 h 6791323"/>
              <a:gd name="connsiteX1321" fmla="*/ 3698982 w 7219949"/>
              <a:gd name="connsiteY1321" fmla="*/ 6529144 h 6791323"/>
              <a:gd name="connsiteX1322" fmla="*/ 3659819 w 7219949"/>
              <a:gd name="connsiteY1322" fmla="*/ 6486955 h 6791323"/>
              <a:gd name="connsiteX1323" fmla="*/ 3629063 w 7219949"/>
              <a:gd name="connsiteY1323" fmla="*/ 6456965 h 6791323"/>
              <a:gd name="connsiteX1324" fmla="*/ 3602138 w 7219949"/>
              <a:gd name="connsiteY1324" fmla="*/ 6427960 h 6791323"/>
              <a:gd name="connsiteX1325" fmla="*/ 3597243 w 7219949"/>
              <a:gd name="connsiteY1325" fmla="*/ 6422687 h 6791323"/>
              <a:gd name="connsiteX1326" fmla="*/ 3561591 w 7219949"/>
              <a:gd name="connsiteY1326" fmla="*/ 6387421 h 6791323"/>
              <a:gd name="connsiteX1327" fmla="*/ 3534987 w 7219949"/>
              <a:gd name="connsiteY1327" fmla="*/ 6352481 h 6791323"/>
              <a:gd name="connsiteX1328" fmla="*/ 3529400 w 7219949"/>
              <a:gd name="connsiteY1328" fmla="*/ 6348033 h 6791323"/>
              <a:gd name="connsiteX1329" fmla="*/ 3521365 w 7219949"/>
              <a:gd name="connsiteY1329" fmla="*/ 6340948 h 6791323"/>
              <a:gd name="connsiteX1330" fmla="*/ 3447243 w 7219949"/>
              <a:gd name="connsiteY1330" fmla="*/ 6262669 h 6791323"/>
              <a:gd name="connsiteX1331" fmla="*/ 3423829 w 7219949"/>
              <a:gd name="connsiteY1331" fmla="*/ 6240587 h 6791323"/>
              <a:gd name="connsiteX1332" fmla="*/ 3399352 w 7219949"/>
              <a:gd name="connsiteY1332" fmla="*/ 6214219 h 6791323"/>
              <a:gd name="connsiteX1333" fmla="*/ 3360881 w 7219949"/>
              <a:gd name="connsiteY1333" fmla="*/ 6171208 h 6791323"/>
              <a:gd name="connsiteX1334" fmla="*/ 3351091 w 7219949"/>
              <a:gd name="connsiteY1334" fmla="*/ 6160661 h 6791323"/>
              <a:gd name="connsiteX1335" fmla="*/ 3343057 w 7219949"/>
              <a:gd name="connsiteY1335" fmla="*/ 6153575 h 6791323"/>
              <a:gd name="connsiteX1336" fmla="*/ 3345876 w 7219949"/>
              <a:gd name="connsiteY1336" fmla="*/ 6161321 h 6791323"/>
              <a:gd name="connsiteX1337" fmla="*/ 3367584 w 7219949"/>
              <a:gd name="connsiteY1337" fmla="*/ 6190988 h 6791323"/>
              <a:gd name="connsiteX1338" fmla="*/ 3375300 w 7219949"/>
              <a:gd name="connsiteY1338" fmla="*/ 6204007 h 6791323"/>
              <a:gd name="connsiteX1339" fmla="*/ 3335817 w 7219949"/>
              <a:gd name="connsiteY1339" fmla="*/ 6167754 h 6791323"/>
              <a:gd name="connsiteX1340" fmla="*/ 3306125 w 7219949"/>
              <a:gd name="connsiteY1340" fmla="*/ 6142047 h 6791323"/>
              <a:gd name="connsiteX1341" fmla="*/ 3298462 w 7219949"/>
              <a:gd name="connsiteY1341" fmla="*/ 6140072 h 6791323"/>
              <a:gd name="connsiteX1342" fmla="*/ 3307560 w 7219949"/>
              <a:gd name="connsiteY1342" fmla="*/ 6151444 h 6791323"/>
              <a:gd name="connsiteX1343" fmla="*/ 3356513 w 7219949"/>
              <a:gd name="connsiteY1343" fmla="*/ 6204180 h 6791323"/>
              <a:gd name="connsiteX1344" fmla="*/ 3435957 w 7219949"/>
              <a:gd name="connsiteY1344" fmla="*/ 6303886 h 6791323"/>
              <a:gd name="connsiteX1345" fmla="*/ 3465700 w 7219949"/>
              <a:gd name="connsiteY1345" fmla="*/ 6340636 h 6791323"/>
              <a:gd name="connsiteX1346" fmla="*/ 3500659 w 7219949"/>
              <a:gd name="connsiteY1346" fmla="*/ 6376726 h 6791323"/>
              <a:gd name="connsiteX1347" fmla="*/ 3539450 w 7219949"/>
              <a:gd name="connsiteY1347" fmla="*/ 6413805 h 6791323"/>
              <a:gd name="connsiteX1348" fmla="*/ 3596811 w 7219949"/>
              <a:gd name="connsiteY1348" fmla="*/ 6478735 h 6791323"/>
              <a:gd name="connsiteX1349" fmla="*/ 3604154 w 7219949"/>
              <a:gd name="connsiteY1349" fmla="*/ 6486646 h 6791323"/>
              <a:gd name="connsiteX1350" fmla="*/ 3663591 w 7219949"/>
              <a:gd name="connsiteY1350" fmla="*/ 6549103 h 6791323"/>
              <a:gd name="connsiteX1351" fmla="*/ 3727231 w 7219949"/>
              <a:gd name="connsiteY1351" fmla="*/ 6617658 h 6791323"/>
              <a:gd name="connsiteX1352" fmla="*/ 3773911 w 7219949"/>
              <a:gd name="connsiteY1352" fmla="*/ 6669390 h 6791323"/>
              <a:gd name="connsiteX1353" fmla="*/ 3767043 w 7219949"/>
              <a:gd name="connsiteY1353" fmla="*/ 6666373 h 6791323"/>
              <a:gd name="connsiteX1354" fmla="*/ 3733131 w 7219949"/>
              <a:gd name="connsiteY1354" fmla="*/ 6646757 h 6791323"/>
              <a:gd name="connsiteX1355" fmla="*/ 3643074 w 7219949"/>
              <a:gd name="connsiteY1355" fmla="*/ 6575667 h 6791323"/>
              <a:gd name="connsiteX1356" fmla="*/ 3622560 w 7219949"/>
              <a:gd name="connsiteY1356" fmla="*/ 6553568 h 6791323"/>
              <a:gd name="connsiteX1357" fmla="*/ 3630978 w 7219949"/>
              <a:gd name="connsiteY1357" fmla="*/ 6566537 h 6791323"/>
              <a:gd name="connsiteX1358" fmla="*/ 3543875 w 7219949"/>
              <a:gd name="connsiteY1358" fmla="*/ 6501902 h 6791323"/>
              <a:gd name="connsiteX1359" fmla="*/ 3454607 w 7219949"/>
              <a:gd name="connsiteY1359" fmla="*/ 6429900 h 6791323"/>
              <a:gd name="connsiteX1360" fmla="*/ 3445894 w 7219949"/>
              <a:gd name="connsiteY1360" fmla="*/ 6419772 h 6791323"/>
              <a:gd name="connsiteX1361" fmla="*/ 3436796 w 7219949"/>
              <a:gd name="connsiteY1361" fmla="*/ 6408399 h 6791323"/>
              <a:gd name="connsiteX1362" fmla="*/ 3429453 w 7219949"/>
              <a:gd name="connsiteY1362" fmla="*/ 6400489 h 6791323"/>
              <a:gd name="connsiteX1363" fmla="*/ 3389599 w 7219949"/>
              <a:gd name="connsiteY1363" fmla="*/ 6359126 h 6791323"/>
              <a:gd name="connsiteX1364" fmla="*/ 3384383 w 7219949"/>
              <a:gd name="connsiteY1364" fmla="*/ 6359788 h 6791323"/>
              <a:gd name="connsiteX1365" fmla="*/ 3380872 w 7219949"/>
              <a:gd name="connsiteY1365" fmla="*/ 6352865 h 6791323"/>
              <a:gd name="connsiteX1366" fmla="*/ 3366186 w 7219949"/>
              <a:gd name="connsiteY1366" fmla="*/ 6337044 h 6791323"/>
              <a:gd name="connsiteX1367" fmla="*/ 3365413 w 7219949"/>
              <a:gd name="connsiteY1367" fmla="*/ 6339353 h 6791323"/>
              <a:gd name="connsiteX1368" fmla="*/ 3362538 w 7219949"/>
              <a:gd name="connsiteY1368" fmla="*/ 6338286 h 6791323"/>
              <a:gd name="connsiteX1369" fmla="*/ 3360079 w 7219949"/>
              <a:gd name="connsiteY1369" fmla="*/ 6335948 h 6791323"/>
              <a:gd name="connsiteX1370" fmla="*/ 3357459 w 7219949"/>
              <a:gd name="connsiteY1370" fmla="*/ 6330784 h 6791323"/>
              <a:gd name="connsiteX1371" fmla="*/ 3345220 w 7219949"/>
              <a:gd name="connsiteY1371" fmla="*/ 6317600 h 6791323"/>
              <a:gd name="connsiteX1372" fmla="*/ 3338250 w 7219949"/>
              <a:gd name="connsiteY1372" fmla="*/ 6314799 h 6791323"/>
              <a:gd name="connsiteX1373" fmla="*/ 3329151 w 7219949"/>
              <a:gd name="connsiteY1373" fmla="*/ 6303428 h 6791323"/>
              <a:gd name="connsiteX1374" fmla="*/ 3311325 w 7219949"/>
              <a:gd name="connsiteY1374" fmla="*/ 6285795 h 6791323"/>
              <a:gd name="connsiteX1375" fmla="*/ 3294883 w 7219949"/>
              <a:gd name="connsiteY1375" fmla="*/ 6266513 h 6791323"/>
              <a:gd name="connsiteX1376" fmla="*/ 3282645 w 7219949"/>
              <a:gd name="connsiteY1376" fmla="*/ 6253329 h 6791323"/>
              <a:gd name="connsiteX1377" fmla="*/ 3253272 w 7219949"/>
              <a:gd name="connsiteY1377" fmla="*/ 6221688 h 6791323"/>
              <a:gd name="connsiteX1378" fmla="*/ 3228103 w 7219949"/>
              <a:gd name="connsiteY1378" fmla="*/ 6196146 h 6791323"/>
              <a:gd name="connsiteX1379" fmla="*/ 3214853 w 7219949"/>
              <a:gd name="connsiteY1379" fmla="*/ 6189721 h 6791323"/>
              <a:gd name="connsiteX1380" fmla="*/ 3198411 w 7219949"/>
              <a:gd name="connsiteY1380" fmla="*/ 6170439 h 6791323"/>
              <a:gd name="connsiteX1381" fmla="*/ 3198039 w 7219949"/>
              <a:gd name="connsiteY1381" fmla="*/ 6165329 h 6791323"/>
              <a:gd name="connsiteX1382" fmla="*/ 3206767 w 7219949"/>
              <a:gd name="connsiteY1382" fmla="*/ 6171590 h 6791323"/>
              <a:gd name="connsiteX1383" fmla="*/ 3228795 w 7219949"/>
              <a:gd name="connsiteY1383" fmla="*/ 6195320 h 6791323"/>
              <a:gd name="connsiteX1384" fmla="*/ 3264767 w 7219949"/>
              <a:gd name="connsiteY1384" fmla="*/ 6224652 h 6791323"/>
              <a:gd name="connsiteX1385" fmla="*/ 3279452 w 7219949"/>
              <a:gd name="connsiteY1385" fmla="*/ 6240473 h 6791323"/>
              <a:gd name="connsiteX1386" fmla="*/ 3354959 w 7219949"/>
              <a:gd name="connsiteY1386" fmla="*/ 6317103 h 6791323"/>
              <a:gd name="connsiteX1387" fmla="*/ 3366826 w 7219949"/>
              <a:gd name="connsiteY1387" fmla="*/ 6325175 h 6791323"/>
              <a:gd name="connsiteX1388" fmla="*/ 3325906 w 7219949"/>
              <a:gd name="connsiteY1388" fmla="*/ 6279525 h 6791323"/>
              <a:gd name="connsiteX1389" fmla="*/ 3326599 w 7219949"/>
              <a:gd name="connsiteY1389" fmla="*/ 6278701 h 6791323"/>
              <a:gd name="connsiteX1390" fmla="*/ 3368210 w 7219949"/>
              <a:gd name="connsiteY1390" fmla="*/ 6323526 h 6791323"/>
              <a:gd name="connsiteX1391" fmla="*/ 3407373 w 7219949"/>
              <a:gd name="connsiteY1391" fmla="*/ 6365714 h 6791323"/>
              <a:gd name="connsiteX1392" fmla="*/ 3417854 w 7219949"/>
              <a:gd name="connsiteY1392" fmla="*/ 6375437 h 6791323"/>
              <a:gd name="connsiteX1393" fmla="*/ 3433552 w 7219949"/>
              <a:gd name="connsiteY1393" fmla="*/ 6384497 h 6791323"/>
              <a:gd name="connsiteX1394" fmla="*/ 3453826 w 7219949"/>
              <a:gd name="connsiteY1394" fmla="*/ 6404767 h 6791323"/>
              <a:gd name="connsiteX1395" fmla="*/ 3470268 w 7219949"/>
              <a:gd name="connsiteY1395" fmla="*/ 6424049 h 6791323"/>
              <a:gd name="connsiteX1396" fmla="*/ 3480059 w 7219949"/>
              <a:gd name="connsiteY1396" fmla="*/ 6434595 h 6791323"/>
              <a:gd name="connsiteX1397" fmla="*/ 3475484 w 7219949"/>
              <a:gd name="connsiteY1397" fmla="*/ 6423388 h 6791323"/>
              <a:gd name="connsiteX1398" fmla="*/ 3483146 w 7219949"/>
              <a:gd name="connsiteY1398" fmla="*/ 6425363 h 6791323"/>
              <a:gd name="connsiteX1399" fmla="*/ 3497460 w 7219949"/>
              <a:gd name="connsiteY1399" fmla="*/ 6436073 h 6791323"/>
              <a:gd name="connsiteX1400" fmla="*/ 3505495 w 7219949"/>
              <a:gd name="connsiteY1400" fmla="*/ 6443159 h 6791323"/>
              <a:gd name="connsiteX1401" fmla="*/ 3540455 w 7219949"/>
              <a:gd name="connsiteY1401" fmla="*/ 6479249 h 6791323"/>
              <a:gd name="connsiteX1402" fmla="*/ 3546734 w 7219949"/>
              <a:gd name="connsiteY1402" fmla="*/ 6482873 h 6791323"/>
              <a:gd name="connsiteX1403" fmla="*/ 3543223 w 7219949"/>
              <a:gd name="connsiteY1403" fmla="*/ 6475951 h 6791323"/>
              <a:gd name="connsiteX1404" fmla="*/ 3514490 w 7219949"/>
              <a:gd name="connsiteY1404" fmla="*/ 6432441 h 6791323"/>
              <a:gd name="connsiteX1405" fmla="*/ 3505763 w 7219949"/>
              <a:gd name="connsiteY1405" fmla="*/ 6426179 h 6791323"/>
              <a:gd name="connsiteX1406" fmla="*/ 3491129 w 7219949"/>
              <a:gd name="connsiteY1406" fmla="*/ 6421403 h 6791323"/>
              <a:gd name="connsiteX1407" fmla="*/ 3483093 w 7219949"/>
              <a:gd name="connsiteY1407" fmla="*/ 6414318 h 6791323"/>
              <a:gd name="connsiteX1408" fmla="*/ 3458245 w 7219949"/>
              <a:gd name="connsiteY1408" fmla="*/ 6382841 h 6791323"/>
              <a:gd name="connsiteX1409" fmla="*/ 3441804 w 7219949"/>
              <a:gd name="connsiteY1409" fmla="*/ 6363558 h 6791323"/>
              <a:gd name="connsiteX1410" fmla="*/ 3428553 w 7219949"/>
              <a:gd name="connsiteY1410" fmla="*/ 6357135 h 6791323"/>
              <a:gd name="connsiteX1411" fmla="*/ 3408973 w 7219949"/>
              <a:gd name="connsiteY1411" fmla="*/ 6336040 h 6791323"/>
              <a:gd name="connsiteX1412" fmla="*/ 3407536 w 7219949"/>
              <a:gd name="connsiteY1412" fmla="*/ 6326645 h 6791323"/>
              <a:gd name="connsiteX1413" fmla="*/ 3397373 w 7219949"/>
              <a:gd name="connsiteY1413" fmla="*/ 6310987 h 6791323"/>
              <a:gd name="connsiteX1414" fmla="*/ 3384071 w 7219949"/>
              <a:gd name="connsiteY1414" fmla="*/ 6293517 h 6791323"/>
              <a:gd name="connsiteX1415" fmla="*/ 3361721 w 7219949"/>
              <a:gd name="connsiteY1415" fmla="*/ 6275721 h 6791323"/>
              <a:gd name="connsiteX1416" fmla="*/ 3321919 w 7219949"/>
              <a:gd name="connsiteY1416" fmla="*/ 6245403 h 6791323"/>
              <a:gd name="connsiteX1417" fmla="*/ 3306169 w 7219949"/>
              <a:gd name="connsiteY1417" fmla="*/ 6225297 h 6791323"/>
              <a:gd name="connsiteX1418" fmla="*/ 3289355 w 7219949"/>
              <a:gd name="connsiteY1418" fmla="*/ 6200905 h 6791323"/>
              <a:gd name="connsiteX1419" fmla="*/ 3261738 w 7219949"/>
              <a:gd name="connsiteY1419" fmla="*/ 6172726 h 6791323"/>
              <a:gd name="connsiteX1420" fmla="*/ 3254768 w 7219949"/>
              <a:gd name="connsiteY1420" fmla="*/ 6169925 h 6791323"/>
              <a:gd name="connsiteX1421" fmla="*/ 3216617 w 7219949"/>
              <a:gd name="connsiteY1421" fmla="*/ 6120978 h 6791323"/>
              <a:gd name="connsiteX1422" fmla="*/ 3189692 w 7219949"/>
              <a:gd name="connsiteY1422" fmla="*/ 6091974 h 6791323"/>
              <a:gd name="connsiteX1423" fmla="*/ 3129192 w 7219949"/>
              <a:gd name="connsiteY1423" fmla="*/ 6025230 h 6791323"/>
              <a:gd name="connsiteX1424" fmla="*/ 3112750 w 7219949"/>
              <a:gd name="connsiteY1424" fmla="*/ 6005949 h 6791323"/>
              <a:gd name="connsiteX1425" fmla="*/ 3092477 w 7219949"/>
              <a:gd name="connsiteY1425" fmla="*/ 5985679 h 6791323"/>
              <a:gd name="connsiteX1426" fmla="*/ 3070448 w 7219949"/>
              <a:gd name="connsiteY1426" fmla="*/ 5961948 h 6791323"/>
              <a:gd name="connsiteX1427" fmla="*/ 3063848 w 7219949"/>
              <a:gd name="connsiteY1427" fmla="*/ 5964259 h 6791323"/>
              <a:gd name="connsiteX1428" fmla="*/ 3032401 w 7219949"/>
              <a:gd name="connsiteY1428" fmla="*/ 5935092 h 6791323"/>
              <a:gd name="connsiteX1429" fmla="*/ 3025750 w 7219949"/>
              <a:gd name="connsiteY1429" fmla="*/ 5926357 h 6791323"/>
              <a:gd name="connsiteX1430" fmla="*/ 3018778 w 7219949"/>
              <a:gd name="connsiteY1430" fmla="*/ 5923557 h 6791323"/>
              <a:gd name="connsiteX1431" fmla="*/ 3021598 w 7219949"/>
              <a:gd name="connsiteY1431" fmla="*/ 5931304 h 6791323"/>
              <a:gd name="connsiteX1432" fmla="*/ 3041871 w 7219949"/>
              <a:gd name="connsiteY1432" fmla="*/ 5951573 h 6791323"/>
              <a:gd name="connsiteX1433" fmla="*/ 3062517 w 7219949"/>
              <a:gd name="connsiteY1433" fmla="*/ 5976953 h 6791323"/>
              <a:gd name="connsiteX1434" fmla="*/ 3065708 w 7219949"/>
              <a:gd name="connsiteY1434" fmla="*/ 5989810 h 6791323"/>
              <a:gd name="connsiteX1435" fmla="*/ 3076564 w 7219949"/>
              <a:gd name="connsiteY1435" fmla="*/ 6004642 h 6791323"/>
              <a:gd name="connsiteX1436" fmla="*/ 3108703 w 7219949"/>
              <a:gd name="connsiteY1436" fmla="*/ 6032985 h 6791323"/>
              <a:gd name="connsiteX1437" fmla="*/ 3120941 w 7219949"/>
              <a:gd name="connsiteY1437" fmla="*/ 6046170 h 6791323"/>
              <a:gd name="connsiteX1438" fmla="*/ 3123761 w 7219949"/>
              <a:gd name="connsiteY1438" fmla="*/ 6053916 h 6791323"/>
              <a:gd name="connsiteX1439" fmla="*/ 3117853 w 7219949"/>
              <a:gd name="connsiteY1439" fmla="*/ 6055402 h 6791323"/>
              <a:gd name="connsiteX1440" fmla="*/ 3100399 w 7219949"/>
              <a:gd name="connsiteY1440" fmla="*/ 6042880 h 6791323"/>
              <a:gd name="connsiteX1441" fmla="*/ 3096569 w 7219949"/>
              <a:gd name="connsiteY1441" fmla="*/ 6041891 h 6791323"/>
              <a:gd name="connsiteX1442" fmla="*/ 3100772 w 7219949"/>
              <a:gd name="connsiteY1442" fmla="*/ 6047990 h 6791323"/>
              <a:gd name="connsiteX1443" fmla="*/ 3125940 w 7219949"/>
              <a:gd name="connsiteY1443" fmla="*/ 6073532 h 6791323"/>
              <a:gd name="connsiteX1444" fmla="*/ 3128388 w 7219949"/>
              <a:gd name="connsiteY1444" fmla="*/ 6076169 h 6791323"/>
              <a:gd name="connsiteX1445" fmla="*/ 3127004 w 7219949"/>
              <a:gd name="connsiteY1445" fmla="*/ 6077818 h 6791323"/>
              <a:gd name="connsiteX1446" fmla="*/ 3127376 w 7219949"/>
              <a:gd name="connsiteY1446" fmla="*/ 6082928 h 6791323"/>
              <a:gd name="connsiteX1447" fmla="*/ 3144510 w 7219949"/>
              <a:gd name="connsiteY1447" fmla="*/ 6101386 h 6791323"/>
              <a:gd name="connsiteX1448" fmla="*/ 3120405 w 7219949"/>
              <a:gd name="connsiteY1448" fmla="*/ 6080129 h 6791323"/>
              <a:gd name="connsiteX1449" fmla="*/ 3115882 w 7219949"/>
              <a:gd name="connsiteY1449" fmla="*/ 6079966 h 6791323"/>
              <a:gd name="connsiteX1450" fmla="*/ 3104388 w 7219949"/>
              <a:gd name="connsiteY1450" fmla="*/ 6077001 h 6791323"/>
              <a:gd name="connsiteX1451" fmla="*/ 3094597 w 7219949"/>
              <a:gd name="connsiteY1451" fmla="*/ 6066455 h 6791323"/>
              <a:gd name="connsiteX1452" fmla="*/ 3093213 w 7219949"/>
              <a:gd name="connsiteY1452" fmla="*/ 6068104 h 6791323"/>
              <a:gd name="connsiteX1453" fmla="*/ 3092521 w 7219949"/>
              <a:gd name="connsiteY1453" fmla="*/ 6068928 h 6791323"/>
              <a:gd name="connsiteX1454" fmla="*/ 3136259 w 7219949"/>
              <a:gd name="connsiteY1454" fmla="*/ 6122325 h 6791323"/>
              <a:gd name="connsiteX1455" fmla="*/ 3162172 w 7219949"/>
              <a:gd name="connsiteY1455" fmla="*/ 6158088 h 6791323"/>
              <a:gd name="connsiteX1456" fmla="*/ 3165683 w 7219949"/>
              <a:gd name="connsiteY1456" fmla="*/ 6165011 h 6791323"/>
              <a:gd name="connsiteX1457" fmla="*/ 3156957 w 7219949"/>
              <a:gd name="connsiteY1457" fmla="*/ 6158749 h 6791323"/>
              <a:gd name="connsiteX1458" fmla="*/ 3134927 w 7219949"/>
              <a:gd name="connsiteY1458" fmla="*/ 6135019 h 6791323"/>
              <a:gd name="connsiteX1459" fmla="*/ 3129339 w 7219949"/>
              <a:gd name="connsiteY1459" fmla="*/ 6130570 h 6791323"/>
              <a:gd name="connsiteX1460" fmla="*/ 3130405 w 7219949"/>
              <a:gd name="connsiteY1460" fmla="*/ 6134855 h 6791323"/>
              <a:gd name="connsiteX1461" fmla="*/ 3143706 w 7219949"/>
              <a:gd name="connsiteY1461" fmla="*/ 6152325 h 6791323"/>
              <a:gd name="connsiteX1462" fmla="*/ 3165735 w 7219949"/>
              <a:gd name="connsiteY1462" fmla="*/ 6176055 h 6791323"/>
              <a:gd name="connsiteX1463" fmla="*/ 3165416 w 7219949"/>
              <a:gd name="connsiteY1463" fmla="*/ 6181991 h 6791323"/>
              <a:gd name="connsiteX1464" fmla="*/ 3164032 w 7219949"/>
              <a:gd name="connsiteY1464" fmla="*/ 6183639 h 6791323"/>
              <a:gd name="connsiteX1465" fmla="*/ 3123165 w 7219949"/>
              <a:gd name="connsiteY1465" fmla="*/ 6149035 h 6791323"/>
              <a:gd name="connsiteX1466" fmla="*/ 3038880 w 7219949"/>
              <a:gd name="connsiteY1466" fmla="*/ 6055101 h 6791323"/>
              <a:gd name="connsiteX1467" fmla="*/ 3025258 w 7219949"/>
              <a:gd name="connsiteY1467" fmla="*/ 6043565 h 6791323"/>
              <a:gd name="connsiteX1468" fmla="*/ 3036112 w 7219949"/>
              <a:gd name="connsiteY1468" fmla="*/ 6058397 h 6791323"/>
              <a:gd name="connsiteX1469" fmla="*/ 3064101 w 7219949"/>
              <a:gd name="connsiteY1469" fmla="*/ 6091687 h 6791323"/>
              <a:gd name="connsiteX1470" fmla="*/ 3095921 w 7219949"/>
              <a:gd name="connsiteY1470" fmla="*/ 6125964 h 6791323"/>
              <a:gd name="connsiteX1471" fmla="*/ 3144182 w 7219949"/>
              <a:gd name="connsiteY1471" fmla="*/ 6179525 h 6791323"/>
              <a:gd name="connsiteX1472" fmla="*/ 3218409 w 7219949"/>
              <a:gd name="connsiteY1472" fmla="*/ 6279893 h 6791323"/>
              <a:gd name="connsiteX1473" fmla="*/ 3245704 w 7219949"/>
              <a:gd name="connsiteY1473" fmla="*/ 6314007 h 6791323"/>
              <a:gd name="connsiteX1474" fmla="*/ 3251691 w 7219949"/>
              <a:gd name="connsiteY1474" fmla="*/ 6320063 h 6791323"/>
              <a:gd name="connsiteX1475" fmla="*/ 3253815 w 7219949"/>
              <a:gd name="connsiteY1475" fmla="*/ 6323689 h 6791323"/>
              <a:gd name="connsiteX1476" fmla="*/ 3254672 w 7219949"/>
              <a:gd name="connsiteY1476" fmla="*/ 6325327 h 6791323"/>
              <a:gd name="connsiteX1477" fmla="*/ 3249098 w 7219949"/>
              <a:gd name="connsiteY1477" fmla="*/ 6323154 h 6791323"/>
              <a:gd name="connsiteX1478" fmla="*/ 3243630 w 7219949"/>
              <a:gd name="connsiteY1478" fmla="*/ 6316480 h 6791323"/>
              <a:gd name="connsiteX1479" fmla="*/ 3116351 w 7219949"/>
              <a:gd name="connsiteY1479" fmla="*/ 6179370 h 6791323"/>
              <a:gd name="connsiteX1480" fmla="*/ 3072716 w 7219949"/>
              <a:gd name="connsiteY1480" fmla="*/ 6148063 h 6791323"/>
              <a:gd name="connsiteX1481" fmla="*/ 3071332 w 7219949"/>
              <a:gd name="connsiteY1481" fmla="*/ 6149712 h 6791323"/>
              <a:gd name="connsiteX1482" fmla="*/ 3075589 w 7219949"/>
              <a:gd name="connsiteY1482" fmla="*/ 6166854 h 6791323"/>
              <a:gd name="connsiteX1483" fmla="*/ 3086123 w 7219949"/>
              <a:gd name="connsiteY1483" fmla="*/ 6187622 h 6791323"/>
              <a:gd name="connsiteX1484" fmla="*/ 3099848 w 7219949"/>
              <a:gd name="connsiteY1484" fmla="*/ 6221246 h 6791323"/>
              <a:gd name="connsiteX1485" fmla="*/ 3115011 w 7219949"/>
              <a:gd name="connsiteY1485" fmla="*/ 6264268 h 6791323"/>
              <a:gd name="connsiteX1486" fmla="*/ 3124110 w 7219949"/>
              <a:gd name="connsiteY1486" fmla="*/ 6275638 h 6791323"/>
              <a:gd name="connsiteX1487" fmla="*/ 3149650 w 7219949"/>
              <a:gd name="connsiteY1487" fmla="*/ 6306291 h 6791323"/>
              <a:gd name="connsiteX1488" fmla="*/ 3158750 w 7219949"/>
              <a:gd name="connsiteY1488" fmla="*/ 6317663 h 6791323"/>
              <a:gd name="connsiteX1489" fmla="*/ 3178330 w 7219949"/>
              <a:gd name="connsiteY1489" fmla="*/ 6338757 h 6791323"/>
              <a:gd name="connsiteX1490" fmla="*/ 3214674 w 7219949"/>
              <a:gd name="connsiteY1490" fmla="*/ 6373199 h 6791323"/>
              <a:gd name="connsiteX1491" fmla="*/ 3238459 w 7219949"/>
              <a:gd name="connsiteY1491" fmla="*/ 6400390 h 6791323"/>
              <a:gd name="connsiteX1492" fmla="*/ 3275226 w 7219949"/>
              <a:gd name="connsiteY1492" fmla="*/ 6450987 h 6791323"/>
              <a:gd name="connsiteX1493" fmla="*/ 3323436 w 7219949"/>
              <a:gd name="connsiteY1493" fmla="*/ 6493501 h 6791323"/>
              <a:gd name="connsiteX1494" fmla="*/ 3327061 w 7219949"/>
              <a:gd name="connsiteY1494" fmla="*/ 6495637 h 6791323"/>
              <a:gd name="connsiteX1495" fmla="*/ 3332637 w 7219949"/>
              <a:gd name="connsiteY1495" fmla="*/ 6511649 h 6791323"/>
              <a:gd name="connsiteX1496" fmla="*/ 3305974 w 7219949"/>
              <a:gd name="connsiteY1496" fmla="*/ 6593704 h 6791323"/>
              <a:gd name="connsiteX1497" fmla="*/ 3148561 w 7219949"/>
              <a:gd name="connsiteY1497" fmla="*/ 6593635 h 6791323"/>
              <a:gd name="connsiteX1498" fmla="*/ 3036158 w 7219949"/>
              <a:gd name="connsiteY1498" fmla="*/ 6475482 h 6791323"/>
              <a:gd name="connsiteX1499" fmla="*/ 3006988 w 7219949"/>
              <a:gd name="connsiteY1499" fmla="*/ 6449530 h 6791323"/>
              <a:gd name="connsiteX1500" fmla="*/ 2881035 w 7219949"/>
              <a:gd name="connsiteY1500" fmla="*/ 6387703 h 6791323"/>
              <a:gd name="connsiteX1501" fmla="*/ 2601545 w 7219949"/>
              <a:gd name="connsiteY1501" fmla="*/ 6163648 h 6791323"/>
              <a:gd name="connsiteX1502" fmla="*/ 2600585 w 7219949"/>
              <a:gd name="connsiteY1502" fmla="*/ 6159591 h 6791323"/>
              <a:gd name="connsiteX1503" fmla="*/ 2522487 w 7219949"/>
              <a:gd name="connsiteY1503" fmla="*/ 6170247 h 6791323"/>
              <a:gd name="connsiteX1504" fmla="*/ 2448931 w 7219949"/>
              <a:gd name="connsiteY1504" fmla="*/ 6183875 h 6791323"/>
              <a:gd name="connsiteX1505" fmla="*/ 2419759 w 7219949"/>
              <a:gd name="connsiteY1505" fmla="*/ 6157925 h 6791323"/>
              <a:gd name="connsiteX1506" fmla="*/ 2396091 w 7219949"/>
              <a:gd name="connsiteY1506" fmla="*/ 6139007 h 6791323"/>
              <a:gd name="connsiteX1507" fmla="*/ 2382022 w 7219949"/>
              <a:gd name="connsiteY1507" fmla="*/ 6160681 h 6791323"/>
              <a:gd name="connsiteX1508" fmla="*/ 2406651 w 7219949"/>
              <a:gd name="connsiteY1508" fmla="*/ 6183659 h 6791323"/>
              <a:gd name="connsiteX1509" fmla="*/ 2430579 w 7219949"/>
              <a:gd name="connsiteY1509" fmla="*/ 6219902 h 6791323"/>
              <a:gd name="connsiteX1510" fmla="*/ 2395978 w 7219949"/>
              <a:gd name="connsiteY1510" fmla="*/ 6252159 h 6791323"/>
              <a:gd name="connsiteX1511" fmla="*/ 2358240 w 7219949"/>
              <a:gd name="connsiteY1511" fmla="*/ 6254914 h 6791323"/>
              <a:gd name="connsiteX1512" fmla="*/ 2305988 w 7219949"/>
              <a:gd name="connsiteY1512" fmla="*/ 6309935 h 6791323"/>
              <a:gd name="connsiteX1513" fmla="*/ 2255398 w 7219949"/>
              <a:gd name="connsiteY1513" fmla="*/ 6355747 h 6791323"/>
              <a:gd name="connsiteX1514" fmla="*/ 2032996 w 7219949"/>
              <a:gd name="connsiteY1514" fmla="*/ 6340601 h 6791323"/>
              <a:gd name="connsiteX1515" fmla="*/ 2012908 w 7219949"/>
              <a:gd name="connsiteY1515" fmla="*/ 6320596 h 6791323"/>
              <a:gd name="connsiteX1516" fmla="*/ 2127785 w 7219949"/>
              <a:gd name="connsiteY1516" fmla="*/ 6303125 h 6791323"/>
              <a:gd name="connsiteX1517" fmla="*/ 2231843 w 7219949"/>
              <a:gd name="connsiteY1517" fmla="*/ 6223676 h 6791323"/>
              <a:gd name="connsiteX1518" fmla="*/ 2279365 w 7219949"/>
              <a:gd name="connsiteY1518" fmla="*/ 6213598 h 6791323"/>
              <a:gd name="connsiteX1519" fmla="*/ 2314152 w 7219949"/>
              <a:gd name="connsiteY1519" fmla="*/ 6133427 h 6791323"/>
              <a:gd name="connsiteX1520" fmla="*/ 2277818 w 7219949"/>
              <a:gd name="connsiteY1520" fmla="*/ 6109652 h 6791323"/>
              <a:gd name="connsiteX1521" fmla="*/ 2157180 w 7219949"/>
              <a:gd name="connsiteY1521" fmla="*/ 6102766 h 6791323"/>
              <a:gd name="connsiteX1522" fmla="*/ 2033218 w 7219949"/>
              <a:gd name="connsiteY1522" fmla="*/ 6114297 h 6791323"/>
              <a:gd name="connsiteX1523" fmla="*/ 1852209 w 7219949"/>
              <a:gd name="connsiteY1523" fmla="*/ 6160547 h 6791323"/>
              <a:gd name="connsiteX1524" fmla="*/ 1620979 w 7219949"/>
              <a:gd name="connsiteY1524" fmla="*/ 6156781 h 6791323"/>
              <a:gd name="connsiteX1525" fmla="*/ 1575819 w 7219949"/>
              <a:gd name="connsiteY1525" fmla="*/ 6144386 h 6791323"/>
              <a:gd name="connsiteX1526" fmla="*/ 1606836 w 7219949"/>
              <a:gd name="connsiteY1526" fmla="*/ 6113217 h 6791323"/>
              <a:gd name="connsiteX1527" fmla="*/ 1084447 w 7219949"/>
              <a:gd name="connsiteY1527" fmla="*/ 6128232 h 6791323"/>
              <a:gd name="connsiteX1528" fmla="*/ 1292192 w 7219949"/>
              <a:gd name="connsiteY1528" fmla="*/ 6065165 h 6791323"/>
              <a:gd name="connsiteX1529" fmla="*/ 1482990 w 7219949"/>
              <a:gd name="connsiteY1529" fmla="*/ 6011592 h 6791323"/>
              <a:gd name="connsiteX1530" fmla="*/ 1464564 w 7219949"/>
              <a:gd name="connsiteY1530" fmla="*/ 5982380 h 6791323"/>
              <a:gd name="connsiteX1531" fmla="*/ 1495840 w 7219949"/>
              <a:gd name="connsiteY1531" fmla="*/ 5968533 h 6791323"/>
              <a:gd name="connsiteX1532" fmla="*/ 1543621 w 7219949"/>
              <a:gd name="connsiteY1532" fmla="*/ 5975782 h 6791323"/>
              <a:gd name="connsiteX1533" fmla="*/ 1605214 w 7219949"/>
              <a:gd name="connsiteY1533" fmla="*/ 5944029 h 6791323"/>
              <a:gd name="connsiteX1534" fmla="*/ 1439418 w 7219949"/>
              <a:gd name="connsiteY1534" fmla="*/ 5924753 h 6791323"/>
              <a:gd name="connsiteX1535" fmla="*/ 1476898 w 7219949"/>
              <a:gd name="connsiteY1535" fmla="*/ 5904672 h 6791323"/>
              <a:gd name="connsiteX1536" fmla="*/ 1642437 w 7219949"/>
              <a:gd name="connsiteY1536" fmla="*/ 5906626 h 6791323"/>
              <a:gd name="connsiteX1537" fmla="*/ 1804063 w 7219949"/>
              <a:gd name="connsiteY1537" fmla="*/ 5827103 h 6791323"/>
              <a:gd name="connsiteX1538" fmla="*/ 1510980 w 7219949"/>
              <a:gd name="connsiteY1538" fmla="*/ 5837767 h 6791323"/>
              <a:gd name="connsiteX1539" fmla="*/ 1343782 w 7219949"/>
              <a:gd name="connsiteY1539" fmla="*/ 5845016 h 6791323"/>
              <a:gd name="connsiteX1540" fmla="*/ 1279493 w 7219949"/>
              <a:gd name="connsiteY1540" fmla="*/ 5816674 h 6791323"/>
              <a:gd name="connsiteX1541" fmla="*/ 1212326 w 7219949"/>
              <a:gd name="connsiteY1541" fmla="*/ 5776157 h 6791323"/>
              <a:gd name="connsiteX1542" fmla="*/ 1119125 w 7219949"/>
              <a:gd name="connsiteY1542" fmla="*/ 5739191 h 6791323"/>
              <a:gd name="connsiteX1543" fmla="*/ 1112405 w 7219949"/>
              <a:gd name="connsiteY1543" fmla="*/ 5710776 h 6791323"/>
              <a:gd name="connsiteX1544" fmla="*/ 1132938 w 7219949"/>
              <a:gd name="connsiteY1544" fmla="*/ 5700191 h 6791323"/>
              <a:gd name="connsiteX1545" fmla="*/ 1404971 w 7219949"/>
              <a:gd name="connsiteY1545" fmla="*/ 5665463 h 6791323"/>
              <a:gd name="connsiteX1546" fmla="*/ 1419998 w 7219949"/>
              <a:gd name="connsiteY1546" fmla="*/ 5647849 h 6791323"/>
              <a:gd name="connsiteX1547" fmla="*/ 1404454 w 7219949"/>
              <a:gd name="connsiteY1547" fmla="*/ 5630814 h 6791323"/>
              <a:gd name="connsiteX1548" fmla="*/ 1370296 w 7219949"/>
              <a:gd name="connsiteY1548" fmla="*/ 5632483 h 6791323"/>
              <a:gd name="connsiteX1549" fmla="*/ 947239 w 7219949"/>
              <a:gd name="connsiteY1549" fmla="*/ 5612992 h 6791323"/>
              <a:gd name="connsiteX1550" fmla="*/ 649801 w 7219949"/>
              <a:gd name="connsiteY1550" fmla="*/ 5572766 h 6791323"/>
              <a:gd name="connsiteX1551" fmla="*/ 613465 w 7219949"/>
              <a:gd name="connsiteY1551" fmla="*/ 5548992 h 6791323"/>
              <a:gd name="connsiteX1552" fmla="*/ 652607 w 7219949"/>
              <a:gd name="connsiteY1552" fmla="*/ 5519706 h 6791323"/>
              <a:gd name="connsiteX1553" fmla="*/ 717339 w 7219949"/>
              <a:gd name="connsiteY1553" fmla="*/ 5517458 h 6791323"/>
              <a:gd name="connsiteX1554" fmla="*/ 1048459 w 7219949"/>
              <a:gd name="connsiteY1554" fmla="*/ 5518877 h 6791323"/>
              <a:gd name="connsiteX1555" fmla="*/ 1033426 w 7219949"/>
              <a:gd name="connsiteY1555" fmla="*/ 5513068 h 6791323"/>
              <a:gd name="connsiteX1556" fmla="*/ 943479 w 7219949"/>
              <a:gd name="connsiteY1556" fmla="*/ 5472628 h 6791323"/>
              <a:gd name="connsiteX1557" fmla="*/ 906387 w 7219949"/>
              <a:gd name="connsiteY1557" fmla="*/ 5443222 h 6791323"/>
              <a:gd name="connsiteX1558" fmla="*/ 798818 w 7219949"/>
              <a:gd name="connsiteY1558" fmla="*/ 5359191 h 6791323"/>
              <a:gd name="connsiteX1559" fmla="*/ 769144 w 7219949"/>
              <a:gd name="connsiteY1559" fmla="*/ 5342389 h 6791323"/>
              <a:gd name="connsiteX1560" fmla="*/ 702380 w 7219949"/>
              <a:gd name="connsiteY1560" fmla="*/ 5308776 h 6791323"/>
              <a:gd name="connsiteX1561" fmla="*/ 620777 w 7219949"/>
              <a:gd name="connsiteY1561" fmla="*/ 5359191 h 6791323"/>
              <a:gd name="connsiteX1562" fmla="*/ 505791 w 7219949"/>
              <a:gd name="connsiteY1562" fmla="*/ 5375996 h 6791323"/>
              <a:gd name="connsiteX1563" fmla="*/ 179385 w 7219949"/>
              <a:gd name="connsiteY1563" fmla="*/ 5119718 h 6791323"/>
              <a:gd name="connsiteX1564" fmla="*/ 75524 w 7219949"/>
              <a:gd name="connsiteY1564" fmla="*/ 5018886 h 6791323"/>
              <a:gd name="connsiteX1565" fmla="*/ 12469 w 7219949"/>
              <a:gd name="connsiteY1565" fmla="*/ 4918053 h 6791323"/>
              <a:gd name="connsiteX1566" fmla="*/ 1 w 7219949"/>
              <a:gd name="connsiteY1566" fmla="*/ 4899377 h 679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Lst>
            <a:rect l="l" t="t" r="r" b="b"/>
            <a:pathLst>
              <a:path w="7219949" h="6791323">
                <a:moveTo>
                  <a:pt x="6373343" y="5762674"/>
                </a:moveTo>
                <a:cubicBezTo>
                  <a:pt x="6389141" y="5770824"/>
                  <a:pt x="6403089" y="5781671"/>
                  <a:pt x="6413754" y="5791064"/>
                </a:cubicBezTo>
                <a:lnTo>
                  <a:pt x="6422746" y="5798985"/>
                </a:lnTo>
                <a:lnTo>
                  <a:pt x="6422797" y="5799972"/>
                </a:lnTo>
                <a:lnTo>
                  <a:pt x="6417097" y="5796731"/>
                </a:lnTo>
                <a:cubicBezTo>
                  <a:pt x="6416481" y="5797629"/>
                  <a:pt x="6421813" y="5802326"/>
                  <a:pt x="6421197" y="5803224"/>
                </a:cubicBezTo>
                <a:lnTo>
                  <a:pt x="6423069" y="5805289"/>
                </a:lnTo>
                <a:lnTo>
                  <a:pt x="6423280" y="5809382"/>
                </a:lnTo>
                <a:lnTo>
                  <a:pt x="6409944" y="5797636"/>
                </a:lnTo>
                <a:close/>
                <a:moveTo>
                  <a:pt x="1540022" y="5527312"/>
                </a:moveTo>
                <a:cubicBezTo>
                  <a:pt x="1533822" y="5526853"/>
                  <a:pt x="1527910" y="5527508"/>
                  <a:pt x="1522578" y="5529871"/>
                </a:cubicBezTo>
                <a:lnTo>
                  <a:pt x="1509084" y="5542239"/>
                </a:lnTo>
                <a:lnTo>
                  <a:pt x="1523166" y="5546372"/>
                </a:lnTo>
                <a:cubicBezTo>
                  <a:pt x="1532229" y="5547156"/>
                  <a:pt x="1541462" y="5546122"/>
                  <a:pt x="1550935" y="5543314"/>
                </a:cubicBezTo>
                <a:lnTo>
                  <a:pt x="1571395" y="5533722"/>
                </a:lnTo>
                <a:lnTo>
                  <a:pt x="1559206" y="5531447"/>
                </a:lnTo>
                <a:close/>
                <a:moveTo>
                  <a:pt x="1444220" y="5502038"/>
                </a:moveTo>
                <a:lnTo>
                  <a:pt x="1442366" y="5504927"/>
                </a:lnTo>
                <a:lnTo>
                  <a:pt x="1445716" y="5504667"/>
                </a:lnTo>
                <a:close/>
                <a:moveTo>
                  <a:pt x="1109001" y="5399894"/>
                </a:moveTo>
                <a:cubicBezTo>
                  <a:pt x="1095787" y="5398318"/>
                  <a:pt x="1090919" y="5418013"/>
                  <a:pt x="1088139" y="5430615"/>
                </a:cubicBezTo>
                <a:cubicBezTo>
                  <a:pt x="1080719" y="5460025"/>
                  <a:pt x="1128939" y="5502038"/>
                  <a:pt x="1154903" y="5493637"/>
                </a:cubicBezTo>
                <a:cubicBezTo>
                  <a:pt x="1173449" y="5485233"/>
                  <a:pt x="1184577" y="5485233"/>
                  <a:pt x="1199413" y="5502038"/>
                </a:cubicBezTo>
                <a:lnTo>
                  <a:pt x="1203154" y="5506753"/>
                </a:lnTo>
                <a:lnTo>
                  <a:pt x="1221483" y="5500369"/>
                </a:lnTo>
                <a:cubicBezTo>
                  <a:pt x="1232573" y="5497546"/>
                  <a:pt x="1243522" y="5496670"/>
                  <a:pt x="1254063" y="5500404"/>
                </a:cubicBezTo>
                <a:lnTo>
                  <a:pt x="1257548" y="5502518"/>
                </a:lnTo>
                <a:lnTo>
                  <a:pt x="1259224" y="5501513"/>
                </a:lnTo>
                <a:cubicBezTo>
                  <a:pt x="1262470" y="5502038"/>
                  <a:pt x="1266180" y="5504139"/>
                  <a:pt x="1269888" y="5506239"/>
                </a:cubicBezTo>
                <a:lnTo>
                  <a:pt x="1271060" y="5511704"/>
                </a:lnTo>
                <a:lnTo>
                  <a:pt x="1284187" y="5528103"/>
                </a:lnTo>
                <a:cubicBezTo>
                  <a:pt x="1288728" y="5531073"/>
                  <a:pt x="1292311" y="5529986"/>
                  <a:pt x="1295893" y="5528899"/>
                </a:cubicBezTo>
                <a:cubicBezTo>
                  <a:pt x="1306638" y="5525637"/>
                  <a:pt x="1317803" y="5524150"/>
                  <a:pt x="1329134" y="5523362"/>
                </a:cubicBezTo>
                <a:lnTo>
                  <a:pt x="1345023" y="5522735"/>
                </a:lnTo>
                <a:lnTo>
                  <a:pt x="1332945" y="5502038"/>
                </a:lnTo>
                <a:cubicBezTo>
                  <a:pt x="1321818" y="5481032"/>
                  <a:pt x="1329234" y="5443220"/>
                  <a:pt x="1306980" y="5439018"/>
                </a:cubicBezTo>
                <a:cubicBezTo>
                  <a:pt x="1262471" y="5430615"/>
                  <a:pt x="1217960" y="5405407"/>
                  <a:pt x="1173450" y="5413812"/>
                </a:cubicBezTo>
                <a:cubicBezTo>
                  <a:pt x="1154903" y="5418012"/>
                  <a:pt x="1140066" y="5426415"/>
                  <a:pt x="1125229" y="5409611"/>
                </a:cubicBezTo>
                <a:cubicBezTo>
                  <a:pt x="1118737" y="5403308"/>
                  <a:pt x="1113406" y="5400419"/>
                  <a:pt x="1109001" y="5399894"/>
                </a:cubicBezTo>
                <a:close/>
                <a:moveTo>
                  <a:pt x="1" y="5033886"/>
                </a:moveTo>
                <a:lnTo>
                  <a:pt x="20697" y="5050987"/>
                </a:lnTo>
                <a:cubicBezTo>
                  <a:pt x="27074" y="5061686"/>
                  <a:pt x="30087" y="5076653"/>
                  <a:pt x="27306" y="5098712"/>
                </a:cubicBezTo>
                <a:cubicBezTo>
                  <a:pt x="23597" y="5123918"/>
                  <a:pt x="60687" y="5128120"/>
                  <a:pt x="75524" y="5149127"/>
                </a:cubicBezTo>
                <a:cubicBezTo>
                  <a:pt x="134871" y="5233153"/>
                  <a:pt x="216473" y="5275165"/>
                  <a:pt x="309203" y="5291971"/>
                </a:cubicBezTo>
                <a:cubicBezTo>
                  <a:pt x="338877" y="5300375"/>
                  <a:pt x="353715" y="5317180"/>
                  <a:pt x="353715" y="5350789"/>
                </a:cubicBezTo>
                <a:cubicBezTo>
                  <a:pt x="309203" y="5375997"/>
                  <a:pt x="268403" y="5363394"/>
                  <a:pt x="223891" y="5333986"/>
                </a:cubicBezTo>
                <a:cubicBezTo>
                  <a:pt x="171963" y="5296173"/>
                  <a:pt x="105199" y="5287770"/>
                  <a:pt x="45852" y="5266763"/>
                </a:cubicBezTo>
                <a:lnTo>
                  <a:pt x="1" y="5245499"/>
                </a:lnTo>
                <a:close/>
                <a:moveTo>
                  <a:pt x="6018519" y="3828679"/>
                </a:moveTo>
                <a:cubicBezTo>
                  <a:pt x="6029739" y="3830275"/>
                  <a:pt x="6044375" y="3839886"/>
                  <a:pt x="6061272" y="3852562"/>
                </a:cubicBezTo>
                <a:lnTo>
                  <a:pt x="6123598" y="3899316"/>
                </a:lnTo>
                <a:lnTo>
                  <a:pt x="6135571" y="3918704"/>
                </a:lnTo>
                <a:lnTo>
                  <a:pt x="6095110" y="3884769"/>
                </a:lnTo>
                <a:cubicBezTo>
                  <a:pt x="6086661" y="3878430"/>
                  <a:pt x="6074842" y="3870928"/>
                  <a:pt x="6067502" y="3862695"/>
                </a:cubicBezTo>
                <a:cubicBezTo>
                  <a:pt x="6065242" y="3859633"/>
                  <a:pt x="6062425" y="3857521"/>
                  <a:pt x="6058500" y="3857305"/>
                </a:cubicBezTo>
                <a:cubicBezTo>
                  <a:pt x="6049541" y="3858772"/>
                  <a:pt x="6043909" y="3854548"/>
                  <a:pt x="6028122" y="3839975"/>
                </a:cubicBezTo>
                <a:cubicBezTo>
                  <a:pt x="6025860" y="3836914"/>
                  <a:pt x="6020227" y="3832690"/>
                  <a:pt x="6018519" y="3828679"/>
                </a:cubicBezTo>
                <a:close/>
                <a:moveTo>
                  <a:pt x="5917528" y="3369309"/>
                </a:moveTo>
                <a:lnTo>
                  <a:pt x="5932912" y="3381207"/>
                </a:lnTo>
                <a:lnTo>
                  <a:pt x="5934660" y="3383263"/>
                </a:lnTo>
                <a:lnTo>
                  <a:pt x="5930917" y="3380432"/>
                </a:lnTo>
                <a:close/>
                <a:moveTo>
                  <a:pt x="6015135" y="2860684"/>
                </a:moveTo>
                <a:lnTo>
                  <a:pt x="6020320" y="2864266"/>
                </a:lnTo>
                <a:lnTo>
                  <a:pt x="6021276" y="2864967"/>
                </a:lnTo>
                <a:lnTo>
                  <a:pt x="6021151" y="2865757"/>
                </a:lnTo>
                <a:lnTo>
                  <a:pt x="6017986" y="2863246"/>
                </a:lnTo>
                <a:close/>
                <a:moveTo>
                  <a:pt x="5801996" y="2690461"/>
                </a:moveTo>
                <a:cubicBezTo>
                  <a:pt x="5802414" y="2690607"/>
                  <a:pt x="5803170" y="2691043"/>
                  <a:pt x="5803170" y="2691043"/>
                </a:cubicBezTo>
                <a:cubicBezTo>
                  <a:pt x="5805868" y="2693372"/>
                  <a:pt x="5805868" y="2693372"/>
                  <a:pt x="5805707" y="2693665"/>
                </a:cubicBezTo>
                <a:lnTo>
                  <a:pt x="5803117" y="2692169"/>
                </a:lnTo>
                <a:lnTo>
                  <a:pt x="5802846" y="2691627"/>
                </a:lnTo>
                <a:cubicBezTo>
                  <a:pt x="5801497" y="2690463"/>
                  <a:pt x="5801578" y="2690317"/>
                  <a:pt x="5801996" y="2690461"/>
                </a:cubicBezTo>
                <a:close/>
                <a:moveTo>
                  <a:pt x="5712609" y="2643924"/>
                </a:moveTo>
                <a:lnTo>
                  <a:pt x="5716036" y="2646416"/>
                </a:lnTo>
                <a:lnTo>
                  <a:pt x="5712958" y="2644329"/>
                </a:lnTo>
                <a:close/>
                <a:moveTo>
                  <a:pt x="6874443" y="1314142"/>
                </a:moveTo>
                <a:cubicBezTo>
                  <a:pt x="6878353" y="1314585"/>
                  <a:pt x="6883785" y="1319137"/>
                  <a:pt x="6887098" y="1320495"/>
                </a:cubicBezTo>
                <a:cubicBezTo>
                  <a:pt x="6904587" y="1332314"/>
                  <a:pt x="6910018" y="1336864"/>
                  <a:pt x="6911869" y="1346903"/>
                </a:cubicBezTo>
                <a:cubicBezTo>
                  <a:pt x="6913391" y="1351008"/>
                  <a:pt x="6916106" y="1353282"/>
                  <a:pt x="6919419" y="1354642"/>
                </a:cubicBezTo>
                <a:cubicBezTo>
                  <a:pt x="6928761" y="1359638"/>
                  <a:pt x="6939027" y="1369651"/>
                  <a:pt x="6947175" y="1376475"/>
                </a:cubicBezTo>
                <a:cubicBezTo>
                  <a:pt x="6963470" y="1390124"/>
                  <a:pt x="6977050" y="1401498"/>
                  <a:pt x="6995137" y="1412403"/>
                </a:cubicBezTo>
                <a:cubicBezTo>
                  <a:pt x="7001165" y="1416038"/>
                  <a:pt x="7012625" y="1424223"/>
                  <a:pt x="7014744" y="1427412"/>
                </a:cubicBezTo>
                <a:cubicBezTo>
                  <a:pt x="7023818" y="1439255"/>
                  <a:pt x="7038590" y="1448799"/>
                  <a:pt x="7045544" y="1457454"/>
                </a:cubicBezTo>
                <a:cubicBezTo>
                  <a:pt x="7050379" y="1462919"/>
                  <a:pt x="7055811" y="1467467"/>
                  <a:pt x="7061838" y="1471102"/>
                </a:cubicBezTo>
                <a:cubicBezTo>
                  <a:pt x="7073897" y="1478372"/>
                  <a:pt x="7082045" y="1485196"/>
                  <a:pt x="7091714" y="1496126"/>
                </a:cubicBezTo>
                <a:cubicBezTo>
                  <a:pt x="7099266" y="1503865"/>
                  <a:pt x="7104697" y="1508414"/>
                  <a:pt x="7114038" y="1513409"/>
                </a:cubicBezTo>
                <a:cubicBezTo>
                  <a:pt x="7122320" y="1516809"/>
                  <a:pt x="7131363" y="1522261"/>
                  <a:pt x="7140637" y="1528968"/>
                </a:cubicBezTo>
                <a:lnTo>
                  <a:pt x="7141158" y="1529398"/>
                </a:lnTo>
                <a:lnTo>
                  <a:pt x="7138593" y="1533830"/>
                </a:lnTo>
                <a:lnTo>
                  <a:pt x="7124726" y="1544846"/>
                </a:lnTo>
                <a:lnTo>
                  <a:pt x="7099056" y="1523496"/>
                </a:lnTo>
                <a:cubicBezTo>
                  <a:pt x="7099056" y="1523496"/>
                  <a:pt x="7099653" y="1522582"/>
                  <a:pt x="7096937" y="1520307"/>
                </a:cubicBezTo>
                <a:cubicBezTo>
                  <a:pt x="7100846" y="1520751"/>
                  <a:pt x="7102965" y="1523942"/>
                  <a:pt x="7108397" y="1528492"/>
                </a:cubicBezTo>
                <a:cubicBezTo>
                  <a:pt x="7111113" y="1530767"/>
                  <a:pt x="7111710" y="1529851"/>
                  <a:pt x="7111710" y="1529851"/>
                </a:cubicBezTo>
                <a:cubicBezTo>
                  <a:pt x="7112307" y="1528936"/>
                  <a:pt x="7113501" y="1527107"/>
                  <a:pt x="7110188" y="1525747"/>
                </a:cubicBezTo>
                <a:cubicBezTo>
                  <a:pt x="7107473" y="1523472"/>
                  <a:pt x="7105950" y="1519367"/>
                  <a:pt x="7103234" y="1517093"/>
                </a:cubicBezTo>
                <a:cubicBezTo>
                  <a:pt x="7086341" y="1504359"/>
                  <a:pt x="7074553" y="1490241"/>
                  <a:pt x="7058257" y="1476591"/>
                </a:cubicBezTo>
                <a:cubicBezTo>
                  <a:pt x="7009372" y="1435645"/>
                  <a:pt x="6957770" y="1392425"/>
                  <a:pt x="6908883" y="1351478"/>
                </a:cubicBezTo>
                <a:cubicBezTo>
                  <a:pt x="6892588" y="1337829"/>
                  <a:pt x="6879606" y="1325540"/>
                  <a:pt x="6874443" y="1314142"/>
                </a:cubicBezTo>
                <a:close/>
                <a:moveTo>
                  <a:pt x="6661736" y="1273216"/>
                </a:moveTo>
                <a:cubicBezTo>
                  <a:pt x="6665048" y="1274577"/>
                  <a:pt x="6665646" y="1273660"/>
                  <a:pt x="6671078" y="1278211"/>
                </a:cubicBezTo>
                <a:cubicBezTo>
                  <a:pt x="6679225" y="1285035"/>
                  <a:pt x="6687373" y="1291859"/>
                  <a:pt x="6695521" y="1298683"/>
                </a:cubicBezTo>
                <a:cubicBezTo>
                  <a:pt x="6706056" y="1301849"/>
                  <a:pt x="6718112" y="1309119"/>
                  <a:pt x="6734408" y="1322768"/>
                </a:cubicBezTo>
                <a:cubicBezTo>
                  <a:pt x="6739840" y="1327317"/>
                  <a:pt x="6745273" y="1331867"/>
                  <a:pt x="6750704" y="1336417"/>
                </a:cubicBezTo>
                <a:cubicBezTo>
                  <a:pt x="6777266" y="1360079"/>
                  <a:pt x="6806215" y="1380082"/>
                  <a:pt x="6833971" y="1401916"/>
                </a:cubicBezTo>
                <a:cubicBezTo>
                  <a:pt x="6836687" y="1404191"/>
                  <a:pt x="6840596" y="1404636"/>
                  <a:pt x="6846625" y="1408272"/>
                </a:cubicBezTo>
                <a:cubicBezTo>
                  <a:pt x="6830927" y="1393707"/>
                  <a:pt x="6814631" y="1380058"/>
                  <a:pt x="6801052" y="1368685"/>
                </a:cubicBezTo>
                <a:cubicBezTo>
                  <a:pt x="6801052" y="1368685"/>
                  <a:pt x="6801649" y="1367769"/>
                  <a:pt x="6801649" y="1367769"/>
                </a:cubicBezTo>
                <a:cubicBezTo>
                  <a:pt x="6817944" y="1381418"/>
                  <a:pt x="6834240" y="1395068"/>
                  <a:pt x="6847820" y="1406440"/>
                </a:cubicBezTo>
                <a:lnTo>
                  <a:pt x="6874094" y="1428448"/>
                </a:lnTo>
                <a:lnTo>
                  <a:pt x="6875058" y="1439534"/>
                </a:lnTo>
                <a:lnTo>
                  <a:pt x="6875306" y="1440882"/>
                </a:lnTo>
                <a:lnTo>
                  <a:pt x="6872919" y="1438783"/>
                </a:lnTo>
                <a:cubicBezTo>
                  <a:pt x="6871725" y="1440613"/>
                  <a:pt x="6873843" y="1443801"/>
                  <a:pt x="6867815" y="1440167"/>
                </a:cubicBezTo>
                <a:cubicBezTo>
                  <a:pt x="6865099" y="1437892"/>
                  <a:pt x="6859668" y="1433343"/>
                  <a:pt x="6863577" y="1433787"/>
                </a:cubicBezTo>
                <a:cubicBezTo>
                  <a:pt x="6858145" y="1429238"/>
                  <a:pt x="6852713" y="1424688"/>
                  <a:pt x="6847282" y="1420139"/>
                </a:cubicBezTo>
                <a:cubicBezTo>
                  <a:pt x="6846684" y="1421055"/>
                  <a:pt x="6848207" y="1425158"/>
                  <a:pt x="6842178" y="1421523"/>
                </a:cubicBezTo>
                <a:cubicBezTo>
                  <a:pt x="6839463" y="1419248"/>
                  <a:pt x="6837344" y="1416059"/>
                  <a:pt x="6837941" y="1415144"/>
                </a:cubicBezTo>
                <a:cubicBezTo>
                  <a:pt x="6832508" y="1410594"/>
                  <a:pt x="6827077" y="1406045"/>
                  <a:pt x="6824360" y="1403770"/>
                </a:cubicBezTo>
                <a:cubicBezTo>
                  <a:pt x="6821047" y="1402410"/>
                  <a:pt x="6822570" y="1406515"/>
                  <a:pt x="6817137" y="1401965"/>
                </a:cubicBezTo>
                <a:cubicBezTo>
                  <a:pt x="6814422" y="1399691"/>
                  <a:pt x="6808394" y="1396056"/>
                  <a:pt x="6806872" y="1391951"/>
                </a:cubicBezTo>
                <a:cubicBezTo>
                  <a:pt x="6802037" y="1386486"/>
                  <a:pt x="6792098" y="1382407"/>
                  <a:pt x="6787263" y="1376942"/>
                </a:cubicBezTo>
                <a:cubicBezTo>
                  <a:pt x="6780310" y="1368288"/>
                  <a:pt x="6774280" y="1364653"/>
                  <a:pt x="6768849" y="1360104"/>
                </a:cubicBezTo>
                <a:cubicBezTo>
                  <a:pt x="6764015" y="1354639"/>
                  <a:pt x="6760701" y="1353280"/>
                  <a:pt x="6755270" y="1348729"/>
                </a:cubicBezTo>
                <a:cubicBezTo>
                  <a:pt x="6745929" y="1343735"/>
                  <a:pt x="6732349" y="1332361"/>
                  <a:pt x="6722679" y="1321431"/>
                </a:cubicBezTo>
                <a:cubicBezTo>
                  <a:pt x="6714531" y="1314608"/>
                  <a:pt x="6704592" y="1310527"/>
                  <a:pt x="6694923" y="1299599"/>
                </a:cubicBezTo>
                <a:cubicBezTo>
                  <a:pt x="6694327" y="1300514"/>
                  <a:pt x="6684388" y="1296433"/>
                  <a:pt x="6681074" y="1295074"/>
                </a:cubicBezTo>
                <a:cubicBezTo>
                  <a:pt x="6668421" y="1288719"/>
                  <a:pt x="6668421" y="1288719"/>
                  <a:pt x="6662660" y="1278235"/>
                </a:cubicBezTo>
                <a:cubicBezTo>
                  <a:pt x="6660542" y="1275045"/>
                  <a:pt x="6658423" y="1271857"/>
                  <a:pt x="6661736" y="1273216"/>
                </a:cubicBezTo>
                <a:close/>
                <a:moveTo>
                  <a:pt x="0" y="0"/>
                </a:moveTo>
                <a:lnTo>
                  <a:pt x="6972406" y="0"/>
                </a:lnTo>
                <a:lnTo>
                  <a:pt x="6976138" y="3025"/>
                </a:lnTo>
                <a:cubicBezTo>
                  <a:pt x="7031776" y="36635"/>
                  <a:pt x="7039194" y="91252"/>
                  <a:pt x="7039194" y="150070"/>
                </a:cubicBezTo>
                <a:cubicBezTo>
                  <a:pt x="7039194" y="183680"/>
                  <a:pt x="6990976" y="229896"/>
                  <a:pt x="6968720" y="225694"/>
                </a:cubicBezTo>
                <a:cubicBezTo>
                  <a:pt x="6924210" y="221494"/>
                  <a:pt x="6924210" y="221494"/>
                  <a:pt x="6927918" y="271907"/>
                </a:cubicBezTo>
                <a:cubicBezTo>
                  <a:pt x="6909374" y="276108"/>
                  <a:pt x="6905662" y="259304"/>
                  <a:pt x="6898245" y="246701"/>
                </a:cubicBezTo>
                <a:cubicBezTo>
                  <a:pt x="6894538" y="242499"/>
                  <a:pt x="6887118" y="225694"/>
                  <a:pt x="6879700" y="234099"/>
                </a:cubicBezTo>
                <a:cubicBezTo>
                  <a:pt x="6861154" y="257204"/>
                  <a:pt x="6840752" y="256155"/>
                  <a:pt x="6819888" y="250377"/>
                </a:cubicBezTo>
                <a:lnTo>
                  <a:pt x="6809591" y="247177"/>
                </a:lnTo>
                <a:lnTo>
                  <a:pt x="6854840" y="305140"/>
                </a:lnTo>
                <a:cubicBezTo>
                  <a:pt x="6907174" y="362842"/>
                  <a:pt x="6968376" y="414047"/>
                  <a:pt x="6996193" y="495970"/>
                </a:cubicBezTo>
                <a:cubicBezTo>
                  <a:pt x="6999904" y="512775"/>
                  <a:pt x="7011030" y="525381"/>
                  <a:pt x="7022160" y="542186"/>
                </a:cubicBezTo>
                <a:cubicBezTo>
                  <a:pt x="7007324" y="558992"/>
                  <a:pt x="6988777" y="558992"/>
                  <a:pt x="6973940" y="579998"/>
                </a:cubicBezTo>
                <a:cubicBezTo>
                  <a:pt x="6951686" y="617810"/>
                  <a:pt x="6896048" y="626213"/>
                  <a:pt x="6858954" y="596802"/>
                </a:cubicBezTo>
                <a:cubicBezTo>
                  <a:pt x="6832989" y="571597"/>
                  <a:pt x="6814442" y="533782"/>
                  <a:pt x="6773643" y="533782"/>
                </a:cubicBezTo>
                <a:cubicBezTo>
                  <a:pt x="6758804" y="533782"/>
                  <a:pt x="6758805" y="512775"/>
                  <a:pt x="6755096" y="500173"/>
                </a:cubicBezTo>
                <a:cubicBezTo>
                  <a:pt x="6751387" y="462361"/>
                  <a:pt x="6729134" y="437154"/>
                  <a:pt x="6706878" y="411945"/>
                </a:cubicBezTo>
                <a:cubicBezTo>
                  <a:pt x="6688331" y="390939"/>
                  <a:pt x="6677203" y="382534"/>
                  <a:pt x="6658658" y="407744"/>
                </a:cubicBezTo>
                <a:cubicBezTo>
                  <a:pt x="6651238" y="416145"/>
                  <a:pt x="6640113" y="420347"/>
                  <a:pt x="6632692" y="411945"/>
                </a:cubicBezTo>
                <a:cubicBezTo>
                  <a:pt x="6617855" y="399340"/>
                  <a:pt x="6628985" y="386739"/>
                  <a:pt x="6636401" y="378334"/>
                </a:cubicBezTo>
                <a:cubicBezTo>
                  <a:pt x="6647530" y="361528"/>
                  <a:pt x="6649384" y="348925"/>
                  <a:pt x="6645211" y="338946"/>
                </a:cubicBezTo>
                <a:lnTo>
                  <a:pt x="6638682" y="330642"/>
                </a:lnTo>
                <a:lnTo>
                  <a:pt x="6629003" y="328429"/>
                </a:lnTo>
                <a:cubicBezTo>
                  <a:pt x="6623650" y="326197"/>
                  <a:pt x="6618201" y="322850"/>
                  <a:pt x="6612637" y="318125"/>
                </a:cubicBezTo>
                <a:lnTo>
                  <a:pt x="6566929" y="282867"/>
                </a:lnTo>
                <a:lnTo>
                  <a:pt x="6521417" y="253869"/>
                </a:lnTo>
                <a:lnTo>
                  <a:pt x="6516468" y="249391"/>
                </a:lnTo>
                <a:lnTo>
                  <a:pt x="6453141" y="217291"/>
                </a:lnTo>
                <a:cubicBezTo>
                  <a:pt x="6438304" y="213091"/>
                  <a:pt x="6427177" y="196286"/>
                  <a:pt x="6412340" y="213092"/>
                </a:cubicBezTo>
                <a:lnTo>
                  <a:pt x="6404667" y="240606"/>
                </a:lnTo>
                <a:lnTo>
                  <a:pt x="6453468" y="321004"/>
                </a:lnTo>
                <a:lnTo>
                  <a:pt x="6475397" y="339129"/>
                </a:lnTo>
                <a:cubicBezTo>
                  <a:pt x="6527325" y="368540"/>
                  <a:pt x="6568127" y="414754"/>
                  <a:pt x="6608927" y="465170"/>
                </a:cubicBezTo>
                <a:cubicBezTo>
                  <a:pt x="6612638" y="469371"/>
                  <a:pt x="6623764" y="473571"/>
                  <a:pt x="6620054" y="477775"/>
                </a:cubicBezTo>
                <a:cubicBezTo>
                  <a:pt x="6616346" y="540793"/>
                  <a:pt x="6664565" y="553396"/>
                  <a:pt x="6694237" y="578607"/>
                </a:cubicBezTo>
                <a:cubicBezTo>
                  <a:pt x="6838899" y="696243"/>
                  <a:pt x="6961302" y="847491"/>
                  <a:pt x="7113377" y="948322"/>
                </a:cubicBezTo>
                <a:cubicBezTo>
                  <a:pt x="7131925" y="960926"/>
                  <a:pt x="7139343" y="973530"/>
                  <a:pt x="7128214" y="994538"/>
                </a:cubicBezTo>
                <a:cubicBezTo>
                  <a:pt x="7117088" y="1011342"/>
                  <a:pt x="7105960" y="1015542"/>
                  <a:pt x="7091123" y="1007141"/>
                </a:cubicBezTo>
                <a:cubicBezTo>
                  <a:pt x="7057739" y="986132"/>
                  <a:pt x="7020650" y="986133"/>
                  <a:pt x="6987266" y="986133"/>
                </a:cubicBezTo>
                <a:cubicBezTo>
                  <a:pt x="6942754" y="986133"/>
                  <a:pt x="6909374" y="969328"/>
                  <a:pt x="6879700" y="939920"/>
                </a:cubicBezTo>
                <a:cubicBezTo>
                  <a:pt x="6850027" y="914712"/>
                  <a:pt x="6812936" y="897906"/>
                  <a:pt x="6779551" y="881101"/>
                </a:cubicBezTo>
                <a:cubicBezTo>
                  <a:pt x="6755442" y="870597"/>
                  <a:pt x="6740604" y="872697"/>
                  <a:pt x="6730404" y="882676"/>
                </a:cubicBezTo>
                <a:lnTo>
                  <a:pt x="6729427" y="884274"/>
                </a:lnTo>
                <a:lnTo>
                  <a:pt x="6739797" y="897722"/>
                </a:lnTo>
                <a:cubicBezTo>
                  <a:pt x="6771788" y="939211"/>
                  <a:pt x="6805172" y="979124"/>
                  <a:pt x="6844118" y="1012735"/>
                </a:cubicBezTo>
                <a:cubicBezTo>
                  <a:pt x="6899755" y="1054748"/>
                  <a:pt x="6933139" y="1126170"/>
                  <a:pt x="6973940" y="1189190"/>
                </a:cubicBezTo>
                <a:cubicBezTo>
                  <a:pt x="6988775" y="1210196"/>
                  <a:pt x="6996195" y="1218600"/>
                  <a:pt x="7018451" y="1222802"/>
                </a:cubicBezTo>
                <a:cubicBezTo>
                  <a:pt x="7040705" y="1231204"/>
                  <a:pt x="7085218" y="1231204"/>
                  <a:pt x="7055542" y="1285821"/>
                </a:cubicBezTo>
                <a:cubicBezTo>
                  <a:pt x="7048124" y="1298426"/>
                  <a:pt x="7059251" y="1315231"/>
                  <a:pt x="7070379" y="1311029"/>
                </a:cubicBezTo>
                <a:cubicBezTo>
                  <a:pt x="7122307" y="1290022"/>
                  <a:pt x="7133437" y="1340437"/>
                  <a:pt x="7159402" y="1365647"/>
                </a:cubicBezTo>
                <a:cubicBezTo>
                  <a:pt x="7177945" y="1386654"/>
                  <a:pt x="7192781" y="1407658"/>
                  <a:pt x="7207620" y="1428667"/>
                </a:cubicBezTo>
                <a:cubicBezTo>
                  <a:pt x="7229876" y="1470679"/>
                  <a:pt x="7222456" y="1487484"/>
                  <a:pt x="7181656" y="1491685"/>
                </a:cubicBezTo>
                <a:cubicBezTo>
                  <a:pt x="7170528" y="1495888"/>
                  <a:pt x="7163108" y="1491685"/>
                  <a:pt x="7155691" y="1504289"/>
                </a:cubicBezTo>
                <a:lnTo>
                  <a:pt x="7146061" y="1520928"/>
                </a:lnTo>
                <a:lnTo>
                  <a:pt x="7139336" y="1515675"/>
                </a:lnTo>
                <a:cubicBezTo>
                  <a:pt x="7133870" y="1511982"/>
                  <a:pt x="7127991" y="1508118"/>
                  <a:pt x="7121201" y="1502431"/>
                </a:cubicBezTo>
                <a:cubicBezTo>
                  <a:pt x="7113650" y="1494692"/>
                  <a:pt x="7102189" y="1486507"/>
                  <a:pt x="7091326" y="1477408"/>
                </a:cubicBezTo>
                <a:cubicBezTo>
                  <a:pt x="7088611" y="1475134"/>
                  <a:pt x="7088611" y="1475134"/>
                  <a:pt x="7085894" y="1472858"/>
                </a:cubicBezTo>
                <a:cubicBezTo>
                  <a:pt x="7072046" y="1468333"/>
                  <a:pt x="7059064" y="1456044"/>
                  <a:pt x="7046678" y="1442841"/>
                </a:cubicBezTo>
                <a:cubicBezTo>
                  <a:pt x="7037009" y="1431913"/>
                  <a:pt x="7025549" y="1423727"/>
                  <a:pt x="7016475" y="1411883"/>
                </a:cubicBezTo>
                <a:cubicBezTo>
                  <a:pt x="7016475" y="1411883"/>
                  <a:pt x="7013761" y="1409609"/>
                  <a:pt x="7010448" y="1408249"/>
                </a:cubicBezTo>
                <a:cubicBezTo>
                  <a:pt x="7007135" y="1406890"/>
                  <a:pt x="7004418" y="1404614"/>
                  <a:pt x="7001703" y="1402339"/>
                </a:cubicBezTo>
                <a:cubicBezTo>
                  <a:pt x="6975139" y="1378677"/>
                  <a:pt x="6945594" y="1359588"/>
                  <a:pt x="6919629" y="1335011"/>
                </a:cubicBezTo>
                <a:cubicBezTo>
                  <a:pt x="6908765" y="1325911"/>
                  <a:pt x="6901543" y="1324106"/>
                  <a:pt x="6893991" y="1316366"/>
                </a:cubicBezTo>
                <a:cubicBezTo>
                  <a:pt x="6885843" y="1309543"/>
                  <a:pt x="6874980" y="1300444"/>
                  <a:pt x="6866833" y="1293618"/>
                </a:cubicBezTo>
                <a:cubicBezTo>
                  <a:pt x="6849940" y="1280885"/>
                  <a:pt x="6838749" y="1265852"/>
                  <a:pt x="6823976" y="1256308"/>
                </a:cubicBezTo>
                <a:cubicBezTo>
                  <a:pt x="6818544" y="1251759"/>
                  <a:pt x="6815828" y="1249483"/>
                  <a:pt x="6813113" y="1247208"/>
                </a:cubicBezTo>
                <a:cubicBezTo>
                  <a:pt x="6810396" y="1244933"/>
                  <a:pt x="6808278" y="1241744"/>
                  <a:pt x="6804368" y="1241298"/>
                </a:cubicBezTo>
                <a:cubicBezTo>
                  <a:pt x="6803770" y="1242214"/>
                  <a:pt x="6805293" y="1246319"/>
                  <a:pt x="6808008" y="1248592"/>
                </a:cubicBezTo>
                <a:cubicBezTo>
                  <a:pt x="6815559" y="1256331"/>
                  <a:pt x="6821916" y="1265901"/>
                  <a:pt x="6832780" y="1275000"/>
                </a:cubicBezTo>
                <a:cubicBezTo>
                  <a:pt x="6838212" y="1279550"/>
                  <a:pt x="6837018" y="1281380"/>
                  <a:pt x="6841853" y="1286843"/>
                </a:cubicBezTo>
                <a:cubicBezTo>
                  <a:pt x="6826482" y="1278214"/>
                  <a:pt x="6812902" y="1266840"/>
                  <a:pt x="6798727" y="1256381"/>
                </a:cubicBezTo>
                <a:cubicBezTo>
                  <a:pt x="6787266" y="1248196"/>
                  <a:pt x="6777924" y="1243201"/>
                  <a:pt x="6766464" y="1235017"/>
                </a:cubicBezTo>
                <a:cubicBezTo>
                  <a:pt x="6763748" y="1232742"/>
                  <a:pt x="6757123" y="1230024"/>
                  <a:pt x="6758645" y="1234127"/>
                </a:cubicBezTo>
                <a:cubicBezTo>
                  <a:pt x="6760167" y="1238231"/>
                  <a:pt x="6766195" y="1241867"/>
                  <a:pt x="6768911" y="1244142"/>
                </a:cubicBezTo>
                <a:cubicBezTo>
                  <a:pt x="6787923" y="1260065"/>
                  <a:pt x="6804218" y="1273713"/>
                  <a:pt x="6823228" y="1289638"/>
                </a:cubicBezTo>
                <a:cubicBezTo>
                  <a:pt x="6855819" y="1316935"/>
                  <a:pt x="6886619" y="1346977"/>
                  <a:pt x="6912914" y="1377488"/>
                </a:cubicBezTo>
                <a:cubicBezTo>
                  <a:pt x="6922582" y="1388418"/>
                  <a:pt x="6936759" y="1398877"/>
                  <a:pt x="6946428" y="1409806"/>
                </a:cubicBezTo>
                <a:cubicBezTo>
                  <a:pt x="6956695" y="1419820"/>
                  <a:pt x="6970871" y="1430278"/>
                  <a:pt x="6985048" y="1440738"/>
                </a:cubicBezTo>
                <a:cubicBezTo>
                  <a:pt x="6997106" y="1448006"/>
                  <a:pt x="7013998" y="1460742"/>
                  <a:pt x="7027577" y="1472115"/>
                </a:cubicBezTo>
                <a:cubicBezTo>
                  <a:pt x="7048707" y="1491229"/>
                  <a:pt x="7071628" y="1507597"/>
                  <a:pt x="7091564" y="1528541"/>
                </a:cubicBezTo>
                <a:cubicBezTo>
                  <a:pt x="7093683" y="1531731"/>
                  <a:pt x="7096399" y="1534005"/>
                  <a:pt x="7099712" y="1535365"/>
                </a:cubicBezTo>
                <a:lnTo>
                  <a:pt x="7117937" y="1550238"/>
                </a:lnTo>
                <a:lnTo>
                  <a:pt x="7116280" y="1551555"/>
                </a:lnTo>
                <a:cubicBezTo>
                  <a:pt x="7100053" y="1558907"/>
                  <a:pt x="7081507" y="1556806"/>
                  <a:pt x="7062962" y="1542099"/>
                </a:cubicBezTo>
                <a:lnTo>
                  <a:pt x="7015166" y="1506268"/>
                </a:lnTo>
                <a:lnTo>
                  <a:pt x="7004833" y="1494095"/>
                </a:lnTo>
                <a:cubicBezTo>
                  <a:pt x="7000000" y="1488632"/>
                  <a:pt x="6996089" y="1488186"/>
                  <a:pt x="6995492" y="1489101"/>
                </a:cubicBezTo>
                <a:lnTo>
                  <a:pt x="6993256" y="1489842"/>
                </a:lnTo>
                <a:lnTo>
                  <a:pt x="6965594" y="1469104"/>
                </a:lnTo>
                <a:cubicBezTo>
                  <a:pt x="6934993" y="1442321"/>
                  <a:pt x="6907174" y="1411860"/>
                  <a:pt x="6884918" y="1374048"/>
                </a:cubicBezTo>
                <a:lnTo>
                  <a:pt x="6879747" y="1365262"/>
                </a:lnTo>
                <a:lnTo>
                  <a:pt x="6876447" y="1375638"/>
                </a:lnTo>
                <a:lnTo>
                  <a:pt x="6874201" y="1388700"/>
                </a:lnTo>
                <a:lnTo>
                  <a:pt x="6860295" y="1374446"/>
                </a:lnTo>
                <a:cubicBezTo>
                  <a:pt x="6852744" y="1366708"/>
                  <a:pt x="6843404" y="1361712"/>
                  <a:pt x="6836180" y="1359907"/>
                </a:cubicBezTo>
                <a:cubicBezTo>
                  <a:pt x="6824451" y="1358571"/>
                  <a:pt x="6808156" y="1344922"/>
                  <a:pt x="6793383" y="1335379"/>
                </a:cubicBezTo>
                <a:cubicBezTo>
                  <a:pt x="6787355" y="1331745"/>
                  <a:pt x="6783115" y="1325364"/>
                  <a:pt x="6775566" y="1317625"/>
                </a:cubicBezTo>
                <a:cubicBezTo>
                  <a:pt x="6767418" y="1310801"/>
                  <a:pt x="6760464" y="1302147"/>
                  <a:pt x="6756226" y="1295768"/>
                </a:cubicBezTo>
                <a:cubicBezTo>
                  <a:pt x="6742318" y="1278460"/>
                  <a:pt x="6739603" y="1276185"/>
                  <a:pt x="6725755" y="1271659"/>
                </a:cubicBezTo>
                <a:cubicBezTo>
                  <a:pt x="6723039" y="1269385"/>
                  <a:pt x="6721844" y="1271216"/>
                  <a:pt x="6718532" y="1269854"/>
                </a:cubicBezTo>
                <a:cubicBezTo>
                  <a:pt x="6705221" y="1251633"/>
                  <a:pt x="6691641" y="1240258"/>
                  <a:pt x="6675346" y="1226609"/>
                </a:cubicBezTo>
                <a:cubicBezTo>
                  <a:pt x="6664484" y="1217510"/>
                  <a:pt x="6656335" y="1210684"/>
                  <a:pt x="6645471" y="1201587"/>
                </a:cubicBezTo>
                <a:cubicBezTo>
                  <a:pt x="6623148" y="1184303"/>
                  <a:pt x="6603212" y="1163360"/>
                  <a:pt x="6578171" y="1143800"/>
                </a:cubicBezTo>
                <a:cubicBezTo>
                  <a:pt x="6570024" y="1136976"/>
                  <a:pt x="6569696" y="1131043"/>
                  <a:pt x="6559757" y="1126962"/>
                </a:cubicBezTo>
                <a:cubicBezTo>
                  <a:pt x="6550415" y="1121968"/>
                  <a:pt x="6543462" y="1113314"/>
                  <a:pt x="6537434" y="1109679"/>
                </a:cubicBezTo>
                <a:cubicBezTo>
                  <a:pt x="6529285" y="1102854"/>
                  <a:pt x="6521137" y="1096030"/>
                  <a:pt x="6512989" y="1089206"/>
                </a:cubicBezTo>
                <a:cubicBezTo>
                  <a:pt x="6506365" y="1086486"/>
                  <a:pt x="6510603" y="1092865"/>
                  <a:pt x="6506693" y="1092419"/>
                </a:cubicBezTo>
                <a:cubicBezTo>
                  <a:pt x="6496158" y="1089254"/>
                  <a:pt x="6484696" y="1081071"/>
                  <a:pt x="6472311" y="1067867"/>
                </a:cubicBezTo>
                <a:cubicBezTo>
                  <a:pt x="6469595" y="1065593"/>
                  <a:pt x="6470192" y="1064678"/>
                  <a:pt x="6464761" y="1060129"/>
                </a:cubicBezTo>
                <a:cubicBezTo>
                  <a:pt x="6462044" y="1057853"/>
                  <a:pt x="6458732" y="1056493"/>
                  <a:pt x="6457538" y="1058323"/>
                </a:cubicBezTo>
                <a:cubicBezTo>
                  <a:pt x="6456941" y="1059237"/>
                  <a:pt x="6455746" y="1061068"/>
                  <a:pt x="6461179" y="1065617"/>
                </a:cubicBezTo>
                <a:cubicBezTo>
                  <a:pt x="6469924" y="1071526"/>
                  <a:pt x="6477474" y="1079266"/>
                  <a:pt x="6483502" y="1082900"/>
                </a:cubicBezTo>
                <a:cubicBezTo>
                  <a:pt x="6494367" y="1091999"/>
                  <a:pt x="6498604" y="1098379"/>
                  <a:pt x="6506752" y="1105203"/>
                </a:cubicBezTo>
                <a:cubicBezTo>
                  <a:pt x="6511587" y="1110667"/>
                  <a:pt x="6512512" y="1115687"/>
                  <a:pt x="6511318" y="1117518"/>
                </a:cubicBezTo>
                <a:cubicBezTo>
                  <a:pt x="6514958" y="1124811"/>
                  <a:pt x="6514362" y="1125726"/>
                  <a:pt x="6523704" y="1130721"/>
                </a:cubicBezTo>
                <a:cubicBezTo>
                  <a:pt x="6535164" y="1138904"/>
                  <a:pt x="6546624" y="1147089"/>
                  <a:pt x="6558682" y="1154359"/>
                </a:cubicBezTo>
                <a:cubicBezTo>
                  <a:pt x="6561995" y="1155718"/>
                  <a:pt x="6566829" y="1161183"/>
                  <a:pt x="6572261" y="1165732"/>
                </a:cubicBezTo>
                <a:cubicBezTo>
                  <a:pt x="6574977" y="1168008"/>
                  <a:pt x="6573784" y="1169838"/>
                  <a:pt x="6575902" y="1173027"/>
                </a:cubicBezTo>
                <a:cubicBezTo>
                  <a:pt x="6580141" y="1179406"/>
                  <a:pt x="6574111" y="1175771"/>
                  <a:pt x="6570203" y="1175327"/>
                </a:cubicBezTo>
                <a:cubicBezTo>
                  <a:pt x="6566292" y="1174880"/>
                  <a:pt x="6558145" y="1168056"/>
                  <a:pt x="6551519" y="1165337"/>
                </a:cubicBezTo>
                <a:cubicBezTo>
                  <a:pt x="6548207" y="1163976"/>
                  <a:pt x="6548207" y="1163976"/>
                  <a:pt x="6547610" y="1164892"/>
                </a:cubicBezTo>
                <a:cubicBezTo>
                  <a:pt x="6547012" y="1165807"/>
                  <a:pt x="6549728" y="1168082"/>
                  <a:pt x="6552444" y="1170356"/>
                </a:cubicBezTo>
                <a:cubicBezTo>
                  <a:pt x="6560591" y="1177181"/>
                  <a:pt x="6570858" y="1187194"/>
                  <a:pt x="6580200" y="1192188"/>
                </a:cubicBezTo>
                <a:cubicBezTo>
                  <a:pt x="6580796" y="1191273"/>
                  <a:pt x="6582916" y="1194463"/>
                  <a:pt x="6582916" y="1194463"/>
                </a:cubicBezTo>
                <a:cubicBezTo>
                  <a:pt x="6587751" y="1199928"/>
                  <a:pt x="6582318" y="1195379"/>
                  <a:pt x="6581723" y="1196294"/>
                </a:cubicBezTo>
                <a:cubicBezTo>
                  <a:pt x="6578409" y="1194933"/>
                  <a:pt x="6577214" y="1196764"/>
                  <a:pt x="6582648" y="1201313"/>
                </a:cubicBezTo>
                <a:cubicBezTo>
                  <a:pt x="6588078" y="1205863"/>
                  <a:pt x="6593510" y="1210412"/>
                  <a:pt x="6601658" y="1217237"/>
                </a:cubicBezTo>
                <a:cubicBezTo>
                  <a:pt x="6592317" y="1212241"/>
                  <a:pt x="6584169" y="1205416"/>
                  <a:pt x="6575424" y="1199508"/>
                </a:cubicBezTo>
                <a:cubicBezTo>
                  <a:pt x="6569396" y="1195874"/>
                  <a:pt x="6568799" y="1196787"/>
                  <a:pt x="6570918" y="1199978"/>
                </a:cubicBezTo>
                <a:cubicBezTo>
                  <a:pt x="6571245" y="1205911"/>
                  <a:pt x="6570649" y="1206826"/>
                  <a:pt x="6559189" y="1198642"/>
                </a:cubicBezTo>
                <a:cubicBezTo>
                  <a:pt x="6556472" y="1196367"/>
                  <a:pt x="6551041" y="1191818"/>
                  <a:pt x="6548325" y="1189542"/>
                </a:cubicBezTo>
                <a:cubicBezTo>
                  <a:pt x="6547727" y="1190457"/>
                  <a:pt x="6547727" y="1190457"/>
                  <a:pt x="6547131" y="1191371"/>
                </a:cubicBezTo>
                <a:cubicBezTo>
                  <a:pt x="6547131" y="1191371"/>
                  <a:pt x="6546534" y="1192286"/>
                  <a:pt x="6546534" y="1192286"/>
                </a:cubicBezTo>
                <a:cubicBezTo>
                  <a:pt x="6566143" y="1207295"/>
                  <a:pt x="6576737" y="1223244"/>
                  <a:pt x="6595747" y="1239167"/>
                </a:cubicBezTo>
                <a:cubicBezTo>
                  <a:pt x="6606612" y="1248267"/>
                  <a:pt x="6616282" y="1259197"/>
                  <a:pt x="6625354" y="1271040"/>
                </a:cubicBezTo>
                <a:cubicBezTo>
                  <a:pt x="6624757" y="1271953"/>
                  <a:pt x="6630189" y="1276503"/>
                  <a:pt x="6629592" y="1277419"/>
                </a:cubicBezTo>
                <a:cubicBezTo>
                  <a:pt x="6628398" y="1279248"/>
                  <a:pt x="6622967" y="1274698"/>
                  <a:pt x="6620251" y="1272423"/>
                </a:cubicBezTo>
                <a:cubicBezTo>
                  <a:pt x="6612103" y="1265600"/>
                  <a:pt x="6603956" y="1258775"/>
                  <a:pt x="6595808" y="1251951"/>
                </a:cubicBezTo>
                <a:cubicBezTo>
                  <a:pt x="6593092" y="1249676"/>
                  <a:pt x="6590375" y="1247401"/>
                  <a:pt x="6589778" y="1248316"/>
                </a:cubicBezTo>
                <a:cubicBezTo>
                  <a:pt x="6589182" y="1249231"/>
                  <a:pt x="6588585" y="1250146"/>
                  <a:pt x="6591301" y="1252420"/>
                </a:cubicBezTo>
                <a:cubicBezTo>
                  <a:pt x="6596733" y="1256970"/>
                  <a:pt x="6598254" y="1261075"/>
                  <a:pt x="6606402" y="1267898"/>
                </a:cubicBezTo>
                <a:cubicBezTo>
                  <a:pt x="6614549" y="1274723"/>
                  <a:pt x="6622698" y="1281548"/>
                  <a:pt x="6630846" y="1288373"/>
                </a:cubicBezTo>
                <a:cubicBezTo>
                  <a:pt x="6635681" y="1293836"/>
                  <a:pt x="6631771" y="1293392"/>
                  <a:pt x="6631174" y="1294307"/>
                </a:cubicBezTo>
                <a:cubicBezTo>
                  <a:pt x="6630578" y="1295221"/>
                  <a:pt x="6629981" y="1296136"/>
                  <a:pt x="6629981" y="1296136"/>
                </a:cubicBezTo>
                <a:cubicBezTo>
                  <a:pt x="6613087" y="1283401"/>
                  <a:pt x="6601956" y="1281151"/>
                  <a:pt x="6585661" y="1267503"/>
                </a:cubicBezTo>
                <a:cubicBezTo>
                  <a:pt x="6553069" y="1240205"/>
                  <a:pt x="6524986" y="1212437"/>
                  <a:pt x="6491798" y="1186055"/>
                </a:cubicBezTo>
                <a:cubicBezTo>
                  <a:pt x="6485770" y="1182420"/>
                  <a:pt x="6478816" y="1173765"/>
                  <a:pt x="6477025" y="1176511"/>
                </a:cubicBezTo>
                <a:cubicBezTo>
                  <a:pt x="6471921" y="1177895"/>
                  <a:pt x="6483978" y="1185165"/>
                  <a:pt x="6489409" y="1189714"/>
                </a:cubicBezTo>
                <a:cubicBezTo>
                  <a:pt x="6500870" y="1197899"/>
                  <a:pt x="6509944" y="1209741"/>
                  <a:pt x="6520807" y="1218841"/>
                </a:cubicBezTo>
                <a:cubicBezTo>
                  <a:pt x="6532267" y="1227025"/>
                  <a:pt x="6546444" y="1237486"/>
                  <a:pt x="6556113" y="1248413"/>
                </a:cubicBezTo>
                <a:cubicBezTo>
                  <a:pt x="6573931" y="1266168"/>
                  <a:pt x="6593539" y="1281177"/>
                  <a:pt x="6609834" y="1294825"/>
                </a:cubicBezTo>
                <a:cubicBezTo>
                  <a:pt x="6644544" y="1325312"/>
                  <a:pt x="6675344" y="1355355"/>
                  <a:pt x="6694415" y="1384061"/>
                </a:cubicBezTo>
                <a:cubicBezTo>
                  <a:pt x="6703487" y="1395905"/>
                  <a:pt x="6714350" y="1405004"/>
                  <a:pt x="6725214" y="1414103"/>
                </a:cubicBezTo>
                <a:cubicBezTo>
                  <a:pt x="6727930" y="1416378"/>
                  <a:pt x="6736675" y="1422287"/>
                  <a:pt x="6735481" y="1424117"/>
                </a:cubicBezTo>
                <a:cubicBezTo>
                  <a:pt x="6733093" y="1427776"/>
                  <a:pt x="6726140" y="1419123"/>
                  <a:pt x="6723424" y="1416848"/>
                </a:cubicBezTo>
                <a:cubicBezTo>
                  <a:pt x="6677253" y="1378175"/>
                  <a:pt x="6631083" y="1339505"/>
                  <a:pt x="6582197" y="1298558"/>
                </a:cubicBezTo>
                <a:cubicBezTo>
                  <a:pt x="6565902" y="1284908"/>
                  <a:pt x="6552054" y="1280384"/>
                  <a:pt x="6535490" y="1273584"/>
                </a:cubicBezTo>
                <a:cubicBezTo>
                  <a:pt x="6535490" y="1273584"/>
                  <a:pt x="6534893" y="1274499"/>
                  <a:pt x="6534296" y="1275413"/>
                </a:cubicBezTo>
                <a:cubicBezTo>
                  <a:pt x="6537937" y="1282708"/>
                  <a:pt x="6539458" y="1286813"/>
                  <a:pt x="6540385" y="1291832"/>
                </a:cubicBezTo>
                <a:cubicBezTo>
                  <a:pt x="6538593" y="1294576"/>
                  <a:pt x="6544950" y="1304145"/>
                  <a:pt x="6553098" y="1310968"/>
                </a:cubicBezTo>
                <a:cubicBezTo>
                  <a:pt x="6574824" y="1329167"/>
                  <a:pt x="6570647" y="1335572"/>
                  <a:pt x="6570377" y="1342420"/>
                </a:cubicBezTo>
                <a:cubicBezTo>
                  <a:pt x="6568915" y="1351100"/>
                  <a:pt x="6579510" y="1367046"/>
                  <a:pt x="6590104" y="1382995"/>
                </a:cubicBezTo>
                <a:cubicBezTo>
                  <a:pt x="6591628" y="1387100"/>
                  <a:pt x="6597656" y="1390735"/>
                  <a:pt x="6600371" y="1393009"/>
                </a:cubicBezTo>
                <a:cubicBezTo>
                  <a:pt x="6611234" y="1402109"/>
                  <a:pt x="6622695" y="1410294"/>
                  <a:pt x="6629051" y="1419862"/>
                </a:cubicBezTo>
                <a:cubicBezTo>
                  <a:pt x="6631172" y="1423051"/>
                  <a:pt x="6633887" y="1425327"/>
                  <a:pt x="6639319" y="1429876"/>
                </a:cubicBezTo>
                <a:cubicBezTo>
                  <a:pt x="6647466" y="1436701"/>
                  <a:pt x="6655615" y="1443525"/>
                  <a:pt x="6661046" y="1448075"/>
                </a:cubicBezTo>
                <a:cubicBezTo>
                  <a:pt x="6674029" y="1460364"/>
                  <a:pt x="6688205" y="1470822"/>
                  <a:pt x="6700859" y="1477177"/>
                </a:cubicBezTo>
                <a:cubicBezTo>
                  <a:pt x="6710798" y="1481256"/>
                  <a:pt x="6721064" y="1491271"/>
                  <a:pt x="6727421" y="1500840"/>
                </a:cubicBezTo>
                <a:cubicBezTo>
                  <a:pt x="6738612" y="1515873"/>
                  <a:pt x="6757624" y="1531798"/>
                  <a:pt x="6769413" y="1545916"/>
                </a:cubicBezTo>
                <a:cubicBezTo>
                  <a:pt x="6771531" y="1549105"/>
                  <a:pt x="6821283" y="1582288"/>
                  <a:pt x="6821880" y="1581372"/>
                </a:cubicBezTo>
                <a:cubicBezTo>
                  <a:pt x="6829699" y="1582264"/>
                  <a:pt x="6841160" y="1590447"/>
                  <a:pt x="6849308" y="1597272"/>
                </a:cubicBezTo>
                <a:cubicBezTo>
                  <a:pt x="6858052" y="1603181"/>
                  <a:pt x="6864410" y="1612750"/>
                  <a:pt x="6871363" y="1621404"/>
                </a:cubicBezTo>
                <a:cubicBezTo>
                  <a:pt x="6870766" y="1622320"/>
                  <a:pt x="6870169" y="1623234"/>
                  <a:pt x="6872885" y="1625510"/>
                </a:cubicBezTo>
                <a:cubicBezTo>
                  <a:pt x="6889180" y="1639158"/>
                  <a:pt x="6897656" y="1651916"/>
                  <a:pt x="6910638" y="1664205"/>
                </a:cubicBezTo>
                <a:cubicBezTo>
                  <a:pt x="6918190" y="1671944"/>
                  <a:pt x="6923293" y="1670559"/>
                  <a:pt x="6930247" y="1679213"/>
                </a:cubicBezTo>
                <a:cubicBezTo>
                  <a:pt x="6932964" y="1681489"/>
                  <a:pt x="6957674" y="1695114"/>
                  <a:pt x="6961585" y="1695558"/>
                </a:cubicBezTo>
                <a:cubicBezTo>
                  <a:pt x="6964897" y="1696919"/>
                  <a:pt x="6968210" y="1698278"/>
                  <a:pt x="6971523" y="1699638"/>
                </a:cubicBezTo>
                <a:cubicBezTo>
                  <a:pt x="6986893" y="1708268"/>
                  <a:pt x="6997757" y="1717367"/>
                  <a:pt x="7006232" y="1730125"/>
                </a:cubicBezTo>
                <a:cubicBezTo>
                  <a:pt x="7008350" y="1733315"/>
                  <a:pt x="7010471" y="1736504"/>
                  <a:pt x="7015306" y="1741969"/>
                </a:cubicBezTo>
                <a:cubicBezTo>
                  <a:pt x="7014708" y="1742884"/>
                  <a:pt x="7016827" y="1746073"/>
                  <a:pt x="7016827" y="1746073"/>
                </a:cubicBezTo>
                <a:lnTo>
                  <a:pt x="7032390" y="1760399"/>
                </a:lnTo>
                <a:lnTo>
                  <a:pt x="7035277" y="1765182"/>
                </a:lnTo>
                <a:lnTo>
                  <a:pt x="7050073" y="1794756"/>
                </a:lnTo>
                <a:lnTo>
                  <a:pt x="7047835" y="1793110"/>
                </a:lnTo>
                <a:cubicBezTo>
                  <a:pt x="7043000" y="1787646"/>
                  <a:pt x="7034256" y="1781736"/>
                  <a:pt x="7026706" y="1773998"/>
                </a:cubicBezTo>
                <a:cubicBezTo>
                  <a:pt x="7021274" y="1769447"/>
                  <a:pt x="7020080" y="1771277"/>
                  <a:pt x="7019483" y="1772192"/>
                </a:cubicBezTo>
                <a:cubicBezTo>
                  <a:pt x="7018289" y="1774021"/>
                  <a:pt x="7020409" y="1777210"/>
                  <a:pt x="7023124" y="1779486"/>
                </a:cubicBezTo>
                <a:cubicBezTo>
                  <a:pt x="7028556" y="1784035"/>
                  <a:pt x="7029153" y="1783121"/>
                  <a:pt x="7031869" y="1785396"/>
                </a:cubicBezTo>
                <a:lnTo>
                  <a:pt x="7058277" y="1811154"/>
                </a:lnTo>
                <a:lnTo>
                  <a:pt x="7061568" y="1817734"/>
                </a:lnTo>
                <a:lnTo>
                  <a:pt x="7061218" y="1818466"/>
                </a:lnTo>
                <a:cubicBezTo>
                  <a:pt x="7060280" y="1819097"/>
                  <a:pt x="7059684" y="1820011"/>
                  <a:pt x="7061802" y="1823201"/>
                </a:cubicBezTo>
                <a:lnTo>
                  <a:pt x="7066109" y="1826809"/>
                </a:lnTo>
                <a:lnTo>
                  <a:pt x="7073322" y="1841225"/>
                </a:lnTo>
                <a:cubicBezTo>
                  <a:pt x="7084189" y="1868270"/>
                  <a:pt x="7092648" y="1897210"/>
                  <a:pt x="7096921" y="1928636"/>
                </a:cubicBezTo>
                <a:cubicBezTo>
                  <a:pt x="7097541" y="1945951"/>
                  <a:pt x="7101097" y="1944768"/>
                  <a:pt x="7113862" y="1949286"/>
                </a:cubicBezTo>
                <a:cubicBezTo>
                  <a:pt x="7147548" y="1959985"/>
                  <a:pt x="7132887" y="1977996"/>
                  <a:pt x="7118229" y="1996010"/>
                </a:cubicBezTo>
                <a:cubicBezTo>
                  <a:pt x="7109642" y="2007622"/>
                  <a:pt x="7088720" y="2001436"/>
                  <a:pt x="7087870" y="2027996"/>
                </a:cubicBezTo>
                <a:cubicBezTo>
                  <a:pt x="7098542" y="2024448"/>
                  <a:pt x="7103146" y="2027298"/>
                  <a:pt x="7110261" y="2024934"/>
                </a:cubicBezTo>
                <a:cubicBezTo>
                  <a:pt x="7132655" y="2021870"/>
                  <a:pt x="7160076" y="2008375"/>
                  <a:pt x="7167387" y="2036603"/>
                </a:cubicBezTo>
                <a:cubicBezTo>
                  <a:pt x="7171135" y="2066014"/>
                  <a:pt x="7145803" y="2087574"/>
                  <a:pt x="7116294" y="2093003"/>
                </a:cubicBezTo>
                <a:cubicBezTo>
                  <a:pt x="7094945" y="2100098"/>
                  <a:pt x="7075065" y="2097944"/>
                  <a:pt x="7066712" y="2065688"/>
                </a:cubicBezTo>
                <a:cubicBezTo>
                  <a:pt x="7062537" y="2049557"/>
                  <a:pt x="7050198" y="2031759"/>
                  <a:pt x="7030938" y="2046918"/>
                </a:cubicBezTo>
                <a:cubicBezTo>
                  <a:pt x="7017749" y="2055683"/>
                  <a:pt x="7010207" y="2071328"/>
                  <a:pt x="7018986" y="2090309"/>
                </a:cubicBezTo>
                <a:cubicBezTo>
                  <a:pt x="7025676" y="2101224"/>
                  <a:pt x="7035925" y="2110954"/>
                  <a:pt x="7023780" y="2123752"/>
                </a:cubicBezTo>
                <a:cubicBezTo>
                  <a:pt x="7010592" y="2132514"/>
                  <a:pt x="6997828" y="2127998"/>
                  <a:pt x="6987582" y="2118267"/>
                </a:cubicBezTo>
                <a:cubicBezTo>
                  <a:pt x="6933823" y="2074821"/>
                  <a:pt x="6869154" y="2078796"/>
                  <a:pt x="6794240" y="2073038"/>
                </a:cubicBezTo>
                <a:cubicBezTo>
                  <a:pt x="6848617" y="2133798"/>
                  <a:pt x="6880600" y="2197620"/>
                  <a:pt x="6936872" y="2235850"/>
                </a:cubicBezTo>
                <a:cubicBezTo>
                  <a:pt x="6971176" y="2263863"/>
                  <a:pt x="6952960" y="2283059"/>
                  <a:pt x="6934744" y="2302252"/>
                </a:cubicBezTo>
                <a:cubicBezTo>
                  <a:pt x="6915481" y="2317413"/>
                  <a:pt x="6891003" y="2312412"/>
                  <a:pt x="6870078" y="2306227"/>
                </a:cubicBezTo>
                <a:cubicBezTo>
                  <a:pt x="6827186" y="2289827"/>
                  <a:pt x="6784296" y="2273426"/>
                  <a:pt x="6737845" y="2258204"/>
                </a:cubicBezTo>
                <a:cubicBezTo>
                  <a:pt x="6670473" y="2236804"/>
                  <a:pt x="6601628" y="2224650"/>
                  <a:pt x="6545783" y="2173137"/>
                </a:cubicBezTo>
                <a:cubicBezTo>
                  <a:pt x="6530932" y="2160556"/>
                  <a:pt x="6514609" y="2157221"/>
                  <a:pt x="6500378" y="2161952"/>
                </a:cubicBezTo>
                <a:cubicBezTo>
                  <a:pt x="6426700" y="2190820"/>
                  <a:pt x="6367912" y="2157805"/>
                  <a:pt x="6307038" y="2116725"/>
                </a:cubicBezTo>
                <a:cubicBezTo>
                  <a:pt x="6275449" y="2095472"/>
                  <a:pt x="6243076" y="2075849"/>
                  <a:pt x="6210152" y="2057365"/>
                </a:cubicBezTo>
                <a:lnTo>
                  <a:pt x="6189201" y="2046385"/>
                </a:lnTo>
                <a:lnTo>
                  <a:pt x="6175933" y="2043345"/>
                </a:lnTo>
                <a:lnTo>
                  <a:pt x="6194768" y="2080447"/>
                </a:lnTo>
                <a:cubicBezTo>
                  <a:pt x="6203983" y="2096399"/>
                  <a:pt x="6214646" y="2111366"/>
                  <a:pt x="6228556" y="2123970"/>
                </a:cubicBezTo>
                <a:cubicBezTo>
                  <a:pt x="6250812" y="2140775"/>
                  <a:pt x="6243392" y="2170184"/>
                  <a:pt x="6213719" y="2186990"/>
                </a:cubicBezTo>
                <a:cubicBezTo>
                  <a:pt x="6169209" y="2212200"/>
                  <a:pt x="6132117" y="2254211"/>
                  <a:pt x="6072772" y="2233206"/>
                </a:cubicBezTo>
                <a:cubicBezTo>
                  <a:pt x="6067207" y="2232156"/>
                  <a:pt x="6061642" y="2232942"/>
                  <a:pt x="6056137" y="2234978"/>
                </a:cubicBezTo>
                <a:lnTo>
                  <a:pt x="6045824" y="2240840"/>
                </a:lnTo>
                <a:lnTo>
                  <a:pt x="6048755" y="2243015"/>
                </a:lnTo>
                <a:cubicBezTo>
                  <a:pt x="6064967" y="2255486"/>
                  <a:pt x="6080681" y="2268602"/>
                  <a:pt x="6095165" y="2283496"/>
                </a:cubicBezTo>
                <a:cubicBezTo>
                  <a:pt x="6148497" y="2340221"/>
                  <a:pt x="6206860" y="2386517"/>
                  <a:pt x="6276319" y="2415986"/>
                </a:cubicBezTo>
                <a:cubicBezTo>
                  <a:pt x="6352898" y="2443089"/>
                  <a:pt x="6388440" y="2505728"/>
                  <a:pt x="6418952" y="2578798"/>
                </a:cubicBezTo>
                <a:cubicBezTo>
                  <a:pt x="6423129" y="2594928"/>
                  <a:pt x="6428776" y="2601813"/>
                  <a:pt x="6413071" y="2615789"/>
                </a:cubicBezTo>
                <a:cubicBezTo>
                  <a:pt x="6351733" y="2662456"/>
                  <a:pt x="6352775" y="2666488"/>
                  <a:pt x="6416163" y="2702355"/>
                </a:cubicBezTo>
                <a:cubicBezTo>
                  <a:pt x="6424327" y="2704022"/>
                  <a:pt x="6433529" y="2709721"/>
                  <a:pt x="6441691" y="2711389"/>
                </a:cubicBezTo>
                <a:cubicBezTo>
                  <a:pt x="6455496" y="2719936"/>
                  <a:pt x="6480405" y="2711659"/>
                  <a:pt x="6474950" y="2735369"/>
                </a:cubicBezTo>
                <a:cubicBezTo>
                  <a:pt x="6469497" y="2759080"/>
                  <a:pt x="6449617" y="2756930"/>
                  <a:pt x="6432252" y="2749562"/>
                </a:cubicBezTo>
                <a:cubicBezTo>
                  <a:pt x="6401079" y="2733644"/>
                  <a:pt x="6368863" y="2713695"/>
                  <a:pt x="6336647" y="2693748"/>
                </a:cubicBezTo>
                <a:cubicBezTo>
                  <a:pt x="6322840" y="2685198"/>
                  <a:pt x="6306945" y="2668582"/>
                  <a:pt x="6294373" y="2694659"/>
                </a:cubicBezTo>
                <a:cubicBezTo>
                  <a:pt x="6284317" y="2715520"/>
                  <a:pt x="6280334" y="2729984"/>
                  <a:pt x="6297273" y="2750630"/>
                </a:cubicBezTo>
                <a:cubicBezTo>
                  <a:pt x="6352269" y="2828702"/>
                  <a:pt x="6417320" y="2885913"/>
                  <a:pt x="6490957" y="2931513"/>
                </a:cubicBezTo>
                <a:cubicBezTo>
                  <a:pt x="6512925" y="2941727"/>
                  <a:pt x="6536982" y="2960010"/>
                  <a:pt x="6529012" y="2988936"/>
                </a:cubicBezTo>
                <a:cubicBezTo>
                  <a:pt x="6521046" y="3017861"/>
                  <a:pt x="6487975" y="3024474"/>
                  <a:pt x="6463069" y="3032751"/>
                </a:cubicBezTo>
                <a:cubicBezTo>
                  <a:pt x="6458466" y="3029901"/>
                  <a:pt x="6450306" y="3028233"/>
                  <a:pt x="6445705" y="3025385"/>
                </a:cubicBezTo>
                <a:cubicBezTo>
                  <a:pt x="6429382" y="3022049"/>
                  <a:pt x="6410547" y="3023933"/>
                  <a:pt x="6399445" y="3040759"/>
                </a:cubicBezTo>
                <a:cubicBezTo>
                  <a:pt x="6383532" y="3061378"/>
                  <a:pt x="6366263" y="3069307"/>
                  <a:pt x="6348945" y="3069589"/>
                </a:cubicBezTo>
                <a:lnTo>
                  <a:pt x="6336775" y="3067384"/>
                </a:lnTo>
                <a:lnTo>
                  <a:pt x="6328075" y="3061187"/>
                </a:lnTo>
                <a:cubicBezTo>
                  <a:pt x="6319493" y="3055075"/>
                  <a:pt x="6316471" y="3053332"/>
                  <a:pt x="6318845" y="3056244"/>
                </a:cubicBezTo>
                <a:cubicBezTo>
                  <a:pt x="6318683" y="3056536"/>
                  <a:pt x="6318683" y="3056536"/>
                  <a:pt x="6318683" y="3056536"/>
                </a:cubicBezTo>
                <a:cubicBezTo>
                  <a:pt x="6310103" y="3050425"/>
                  <a:pt x="6306918" y="3048972"/>
                  <a:pt x="6301198" y="3044898"/>
                </a:cubicBezTo>
                <a:cubicBezTo>
                  <a:pt x="6295477" y="3040824"/>
                  <a:pt x="6295800" y="3040240"/>
                  <a:pt x="6293103" y="3037911"/>
                </a:cubicBezTo>
                <a:cubicBezTo>
                  <a:pt x="6287706" y="3033253"/>
                  <a:pt x="6285331" y="3030341"/>
                  <a:pt x="6276749" y="3024230"/>
                </a:cubicBezTo>
                <a:cubicBezTo>
                  <a:pt x="6270868" y="3020448"/>
                  <a:pt x="6271191" y="3019864"/>
                  <a:pt x="6271354" y="3019571"/>
                </a:cubicBezTo>
                <a:cubicBezTo>
                  <a:pt x="6271515" y="3019280"/>
                  <a:pt x="6271839" y="3018696"/>
                  <a:pt x="6272163" y="3018113"/>
                </a:cubicBezTo>
                <a:cubicBezTo>
                  <a:pt x="6260721" y="3009964"/>
                  <a:pt x="6249603" y="3001233"/>
                  <a:pt x="6240213" y="2996581"/>
                </a:cubicBezTo>
                <a:cubicBezTo>
                  <a:pt x="6237353" y="2994544"/>
                  <a:pt x="6231632" y="2990471"/>
                  <a:pt x="6228772" y="2988433"/>
                </a:cubicBezTo>
                <a:cubicBezTo>
                  <a:pt x="6217329" y="2980284"/>
                  <a:pt x="6205888" y="2972137"/>
                  <a:pt x="6194285" y="2964280"/>
                </a:cubicBezTo>
                <a:cubicBezTo>
                  <a:pt x="6188403" y="2960498"/>
                  <a:pt x="6182196" y="2957300"/>
                  <a:pt x="6173939" y="2950606"/>
                </a:cubicBezTo>
                <a:cubicBezTo>
                  <a:pt x="6168542" y="2945949"/>
                  <a:pt x="6159961" y="2939837"/>
                  <a:pt x="6157263" y="2937507"/>
                </a:cubicBezTo>
                <a:cubicBezTo>
                  <a:pt x="6149167" y="2930521"/>
                  <a:pt x="6140748" y="2924117"/>
                  <a:pt x="6132329" y="2917716"/>
                </a:cubicBezTo>
                <a:cubicBezTo>
                  <a:pt x="6129468" y="2915678"/>
                  <a:pt x="6129468" y="2915678"/>
                  <a:pt x="6126770" y="2913349"/>
                </a:cubicBezTo>
                <a:cubicBezTo>
                  <a:pt x="6121374" y="2908692"/>
                  <a:pt x="6118675" y="2906363"/>
                  <a:pt x="6112468" y="2903164"/>
                </a:cubicBezTo>
                <a:cubicBezTo>
                  <a:pt x="6106585" y="2899382"/>
                  <a:pt x="6095630" y="2890358"/>
                  <a:pt x="6098490" y="2892396"/>
                </a:cubicBezTo>
                <a:cubicBezTo>
                  <a:pt x="6098814" y="2891812"/>
                  <a:pt x="6101837" y="2893556"/>
                  <a:pt x="6107557" y="2897631"/>
                </a:cubicBezTo>
                <a:cubicBezTo>
                  <a:pt x="6110418" y="2899667"/>
                  <a:pt x="6110418" y="2899667"/>
                  <a:pt x="6113278" y="2901706"/>
                </a:cubicBezTo>
                <a:cubicBezTo>
                  <a:pt x="6113278" y="2901706"/>
                  <a:pt x="6116300" y="2903451"/>
                  <a:pt x="6116462" y="2903158"/>
                </a:cubicBezTo>
                <a:cubicBezTo>
                  <a:pt x="6113764" y="2900829"/>
                  <a:pt x="6113764" y="2900829"/>
                  <a:pt x="6110903" y="2898792"/>
                </a:cubicBezTo>
                <a:cubicBezTo>
                  <a:pt x="6105183" y="2894718"/>
                  <a:pt x="6096603" y="2888606"/>
                  <a:pt x="6088020" y="2882496"/>
                </a:cubicBezTo>
                <a:cubicBezTo>
                  <a:pt x="6082300" y="2878421"/>
                  <a:pt x="6073719" y="2872312"/>
                  <a:pt x="6073233" y="2873187"/>
                </a:cubicBezTo>
                <a:cubicBezTo>
                  <a:pt x="6073233" y="2873187"/>
                  <a:pt x="6067512" y="2869112"/>
                  <a:pt x="6067512" y="2869112"/>
                </a:cubicBezTo>
                <a:cubicBezTo>
                  <a:pt x="6058769" y="2863293"/>
                  <a:pt x="6056395" y="2860381"/>
                  <a:pt x="6050512" y="2856599"/>
                </a:cubicBezTo>
                <a:cubicBezTo>
                  <a:pt x="6050512" y="2856599"/>
                  <a:pt x="6050512" y="2856599"/>
                  <a:pt x="6047489" y="2854854"/>
                </a:cubicBezTo>
                <a:cubicBezTo>
                  <a:pt x="6046519" y="2856605"/>
                  <a:pt x="6046519" y="2856605"/>
                  <a:pt x="6032216" y="2846421"/>
                </a:cubicBezTo>
                <a:cubicBezTo>
                  <a:pt x="6023635" y="2840309"/>
                  <a:pt x="6020612" y="2838564"/>
                  <a:pt x="6017428" y="2837110"/>
                </a:cubicBezTo>
                <a:cubicBezTo>
                  <a:pt x="6020288" y="2839147"/>
                  <a:pt x="6020127" y="2839440"/>
                  <a:pt x="6022825" y="2841768"/>
                </a:cubicBezTo>
                <a:cubicBezTo>
                  <a:pt x="6028222" y="2846427"/>
                  <a:pt x="6033781" y="2850793"/>
                  <a:pt x="6036318" y="2853413"/>
                </a:cubicBezTo>
                <a:cubicBezTo>
                  <a:pt x="6036075" y="2853851"/>
                  <a:pt x="6038098" y="2855599"/>
                  <a:pt x="6040857" y="2857818"/>
                </a:cubicBezTo>
                <a:lnTo>
                  <a:pt x="6042491" y="2859139"/>
                </a:lnTo>
                <a:lnTo>
                  <a:pt x="6040075" y="2858016"/>
                </a:lnTo>
                <a:lnTo>
                  <a:pt x="6037715" y="2858075"/>
                </a:lnTo>
                <a:lnTo>
                  <a:pt x="6031028" y="2853058"/>
                </a:lnTo>
                <a:cubicBezTo>
                  <a:pt x="6028505" y="2851312"/>
                  <a:pt x="6026279" y="2849930"/>
                  <a:pt x="6026117" y="2850221"/>
                </a:cubicBezTo>
                <a:cubicBezTo>
                  <a:pt x="6025631" y="2851098"/>
                  <a:pt x="6017373" y="2844402"/>
                  <a:pt x="6014189" y="2842949"/>
                </a:cubicBezTo>
                <a:cubicBezTo>
                  <a:pt x="6011491" y="2840620"/>
                  <a:pt x="6006094" y="2835962"/>
                  <a:pt x="6000536" y="2831597"/>
                </a:cubicBezTo>
                <a:cubicBezTo>
                  <a:pt x="5995301" y="2826647"/>
                  <a:pt x="5986558" y="2820827"/>
                  <a:pt x="5983049" y="2819958"/>
                </a:cubicBezTo>
                <a:cubicBezTo>
                  <a:pt x="5980026" y="2818214"/>
                  <a:pt x="5980026" y="2818214"/>
                  <a:pt x="5977167" y="2816177"/>
                </a:cubicBezTo>
                <a:cubicBezTo>
                  <a:pt x="5971446" y="2812103"/>
                  <a:pt x="5968586" y="2810066"/>
                  <a:pt x="5963026" y="2805700"/>
                </a:cubicBezTo>
                <a:cubicBezTo>
                  <a:pt x="5957468" y="2801334"/>
                  <a:pt x="5949210" y="2794639"/>
                  <a:pt x="5943328" y="2790858"/>
                </a:cubicBezTo>
                <a:cubicBezTo>
                  <a:pt x="5931562" y="2783293"/>
                  <a:pt x="5923144" y="2776889"/>
                  <a:pt x="5914563" y="2770779"/>
                </a:cubicBezTo>
                <a:cubicBezTo>
                  <a:pt x="5908842" y="2766705"/>
                  <a:pt x="5908680" y="2766996"/>
                  <a:pt x="5905495" y="2765543"/>
                </a:cubicBezTo>
                <a:cubicBezTo>
                  <a:pt x="5905333" y="2765836"/>
                  <a:pt x="5902474" y="2763798"/>
                  <a:pt x="5896914" y="2759433"/>
                </a:cubicBezTo>
                <a:cubicBezTo>
                  <a:pt x="5897076" y="2759140"/>
                  <a:pt x="5897238" y="2758847"/>
                  <a:pt x="5897400" y="2758557"/>
                </a:cubicBezTo>
                <a:cubicBezTo>
                  <a:pt x="5897885" y="2757680"/>
                  <a:pt x="5909165" y="2766121"/>
                  <a:pt x="5909814" y="2764954"/>
                </a:cubicBezTo>
                <a:cubicBezTo>
                  <a:pt x="5907277" y="2762333"/>
                  <a:pt x="5912998" y="2766407"/>
                  <a:pt x="5918557" y="2770773"/>
                </a:cubicBezTo>
                <a:cubicBezTo>
                  <a:pt x="5918557" y="2770773"/>
                  <a:pt x="5918394" y="2771065"/>
                  <a:pt x="5918394" y="2771065"/>
                </a:cubicBezTo>
                <a:cubicBezTo>
                  <a:pt x="5921093" y="2773394"/>
                  <a:pt x="5923791" y="2775722"/>
                  <a:pt x="5926652" y="2777759"/>
                </a:cubicBezTo>
                <a:cubicBezTo>
                  <a:pt x="5932534" y="2781542"/>
                  <a:pt x="5929836" y="2779212"/>
                  <a:pt x="5932858" y="2780957"/>
                </a:cubicBezTo>
                <a:cubicBezTo>
                  <a:pt x="5935880" y="2782703"/>
                  <a:pt x="5944623" y="2788522"/>
                  <a:pt x="5939226" y="2783865"/>
                </a:cubicBezTo>
                <a:cubicBezTo>
                  <a:pt x="5936690" y="2781242"/>
                  <a:pt x="5937014" y="2780658"/>
                  <a:pt x="5931455" y="2776293"/>
                </a:cubicBezTo>
                <a:cubicBezTo>
                  <a:pt x="5922875" y="2770183"/>
                  <a:pt x="5917316" y="2765815"/>
                  <a:pt x="5911433" y="2762034"/>
                </a:cubicBezTo>
                <a:cubicBezTo>
                  <a:pt x="5905550" y="2758252"/>
                  <a:pt x="5905550" y="2758252"/>
                  <a:pt x="5899991" y="2753886"/>
                </a:cubicBezTo>
                <a:cubicBezTo>
                  <a:pt x="5897292" y="2751557"/>
                  <a:pt x="5894433" y="2749520"/>
                  <a:pt x="5888550" y="2745738"/>
                </a:cubicBezTo>
                <a:cubicBezTo>
                  <a:pt x="5876784" y="2738174"/>
                  <a:pt x="5868204" y="2732063"/>
                  <a:pt x="5857086" y="2723331"/>
                </a:cubicBezTo>
                <a:cubicBezTo>
                  <a:pt x="5851527" y="2718965"/>
                  <a:pt x="5845806" y="2714891"/>
                  <a:pt x="5842946" y="2712854"/>
                </a:cubicBezTo>
                <a:cubicBezTo>
                  <a:pt x="5836902" y="2709364"/>
                  <a:pt x="5828321" y="2703253"/>
                  <a:pt x="5819739" y="2697142"/>
                </a:cubicBezTo>
                <a:cubicBezTo>
                  <a:pt x="5814018" y="2693067"/>
                  <a:pt x="5814018" y="2693067"/>
                  <a:pt x="5813694" y="2693652"/>
                </a:cubicBezTo>
                <a:cubicBezTo>
                  <a:pt x="5810348" y="2692491"/>
                  <a:pt x="5807488" y="2690453"/>
                  <a:pt x="5802090" y="2685796"/>
                </a:cubicBezTo>
                <a:cubicBezTo>
                  <a:pt x="5796695" y="2681137"/>
                  <a:pt x="5788114" y="2675026"/>
                  <a:pt x="5785576" y="2672406"/>
                </a:cubicBezTo>
                <a:cubicBezTo>
                  <a:pt x="5782878" y="2670077"/>
                  <a:pt x="5780018" y="2668040"/>
                  <a:pt x="5777157" y="2666003"/>
                </a:cubicBezTo>
                <a:cubicBezTo>
                  <a:pt x="5768090" y="2660768"/>
                  <a:pt x="5754113" y="2649998"/>
                  <a:pt x="5745208" y="2644471"/>
                </a:cubicBezTo>
                <a:cubicBezTo>
                  <a:pt x="5742185" y="2642727"/>
                  <a:pt x="5739486" y="2640398"/>
                  <a:pt x="5736140" y="2639236"/>
                </a:cubicBezTo>
                <a:cubicBezTo>
                  <a:pt x="5732956" y="2637783"/>
                  <a:pt x="5724861" y="2630797"/>
                  <a:pt x="5718654" y="2627598"/>
                </a:cubicBezTo>
                <a:cubicBezTo>
                  <a:pt x="5721190" y="2630220"/>
                  <a:pt x="5726426" y="2635168"/>
                  <a:pt x="5735006" y="2641280"/>
                </a:cubicBezTo>
                <a:cubicBezTo>
                  <a:pt x="5743750" y="2647099"/>
                  <a:pt x="5746287" y="2649721"/>
                  <a:pt x="5748823" y="2652340"/>
                </a:cubicBezTo>
                <a:cubicBezTo>
                  <a:pt x="5748661" y="2652633"/>
                  <a:pt x="5751360" y="2654962"/>
                  <a:pt x="5754382" y="2656706"/>
                </a:cubicBezTo>
                <a:cubicBezTo>
                  <a:pt x="5757405" y="2658452"/>
                  <a:pt x="5763125" y="2662526"/>
                  <a:pt x="5769008" y="2666307"/>
                </a:cubicBezTo>
                <a:cubicBezTo>
                  <a:pt x="5774728" y="2670381"/>
                  <a:pt x="5769332" y="2665724"/>
                  <a:pt x="5772516" y="2667177"/>
                </a:cubicBezTo>
                <a:cubicBezTo>
                  <a:pt x="5772677" y="2666885"/>
                  <a:pt x="5772677" y="2666885"/>
                  <a:pt x="5775537" y="2668922"/>
                </a:cubicBezTo>
                <a:cubicBezTo>
                  <a:pt x="5775214" y="2669506"/>
                  <a:pt x="5775052" y="2669797"/>
                  <a:pt x="5774728" y="2670381"/>
                </a:cubicBezTo>
                <a:cubicBezTo>
                  <a:pt x="5774566" y="2670674"/>
                  <a:pt x="5774404" y="2670966"/>
                  <a:pt x="5780125" y="2675039"/>
                </a:cubicBezTo>
                <a:cubicBezTo>
                  <a:pt x="5785846" y="2679113"/>
                  <a:pt x="5793942" y="2686100"/>
                  <a:pt x="5802846" y="2691627"/>
                </a:cubicBezTo>
                <a:cubicBezTo>
                  <a:pt x="5802846" y="2691627"/>
                  <a:pt x="5802090" y="2691191"/>
                  <a:pt x="5801693" y="2691010"/>
                </a:cubicBezTo>
                <a:cubicBezTo>
                  <a:pt x="5801294" y="2690827"/>
                  <a:pt x="5801254" y="2690901"/>
                  <a:pt x="5802684" y="2691920"/>
                </a:cubicBezTo>
                <a:lnTo>
                  <a:pt x="5803117" y="2692169"/>
                </a:lnTo>
                <a:lnTo>
                  <a:pt x="5804735" y="2695415"/>
                </a:lnTo>
                <a:cubicBezTo>
                  <a:pt x="5810131" y="2700073"/>
                  <a:pt x="5815528" y="2704733"/>
                  <a:pt x="5815042" y="2705608"/>
                </a:cubicBezTo>
                <a:cubicBezTo>
                  <a:pt x="5806462" y="2699497"/>
                  <a:pt x="5795182" y="2691056"/>
                  <a:pt x="5789137" y="2687566"/>
                </a:cubicBezTo>
                <a:cubicBezTo>
                  <a:pt x="5780394" y="2681747"/>
                  <a:pt x="5771812" y="2675636"/>
                  <a:pt x="5763232" y="2669525"/>
                </a:cubicBezTo>
                <a:cubicBezTo>
                  <a:pt x="5751953" y="2661085"/>
                  <a:pt x="5743695" y="2654391"/>
                  <a:pt x="5731767" y="2647118"/>
                </a:cubicBezTo>
                <a:cubicBezTo>
                  <a:pt x="5728907" y="2645081"/>
                  <a:pt x="5726209" y="2642753"/>
                  <a:pt x="5723350" y="2640716"/>
                </a:cubicBezTo>
                <a:cubicBezTo>
                  <a:pt x="5712070" y="2632276"/>
                  <a:pt x="5700790" y="2623835"/>
                  <a:pt x="5689024" y="2616272"/>
                </a:cubicBezTo>
                <a:cubicBezTo>
                  <a:pt x="5686002" y="2614526"/>
                  <a:pt x="5683142" y="2612488"/>
                  <a:pt x="5683142" y="2612488"/>
                </a:cubicBezTo>
                <a:cubicBezTo>
                  <a:pt x="5675047" y="2605503"/>
                  <a:pt x="5666304" y="2599684"/>
                  <a:pt x="5657722" y="2593572"/>
                </a:cubicBezTo>
                <a:cubicBezTo>
                  <a:pt x="5640560" y="2581350"/>
                  <a:pt x="5623398" y="2569128"/>
                  <a:pt x="5606235" y="2556906"/>
                </a:cubicBezTo>
                <a:cubicBezTo>
                  <a:pt x="5600515" y="2552832"/>
                  <a:pt x="5594633" y="2549050"/>
                  <a:pt x="5591934" y="2546721"/>
                </a:cubicBezTo>
                <a:cubicBezTo>
                  <a:pt x="5586538" y="2542064"/>
                  <a:pt x="5580655" y="2538282"/>
                  <a:pt x="5574771" y="2534499"/>
                </a:cubicBezTo>
                <a:cubicBezTo>
                  <a:pt x="5565867" y="2528972"/>
                  <a:pt x="5551565" y="2518788"/>
                  <a:pt x="5543469" y="2511800"/>
                </a:cubicBezTo>
                <a:cubicBezTo>
                  <a:pt x="5535374" y="2504813"/>
                  <a:pt x="5526631" y="2498994"/>
                  <a:pt x="5517726" y="2493467"/>
                </a:cubicBezTo>
                <a:cubicBezTo>
                  <a:pt x="5508984" y="2487648"/>
                  <a:pt x="5500079" y="2482121"/>
                  <a:pt x="5491983" y="2475134"/>
                </a:cubicBezTo>
                <a:cubicBezTo>
                  <a:pt x="5492144" y="2474842"/>
                  <a:pt x="5486262" y="2471060"/>
                  <a:pt x="5483403" y="2469023"/>
                </a:cubicBezTo>
                <a:cubicBezTo>
                  <a:pt x="5469101" y="2458839"/>
                  <a:pt x="5454798" y="2448653"/>
                  <a:pt x="5440334" y="2438760"/>
                </a:cubicBezTo>
                <a:cubicBezTo>
                  <a:pt x="5434452" y="2434978"/>
                  <a:pt x="5431592" y="2432941"/>
                  <a:pt x="5431268" y="2433525"/>
                </a:cubicBezTo>
                <a:cubicBezTo>
                  <a:pt x="5431106" y="2433817"/>
                  <a:pt x="5433642" y="2436437"/>
                  <a:pt x="5427922" y="2432364"/>
                </a:cubicBezTo>
                <a:cubicBezTo>
                  <a:pt x="5416318" y="2424508"/>
                  <a:pt x="5407250" y="2419272"/>
                  <a:pt x="5395809" y="2411125"/>
                </a:cubicBezTo>
                <a:cubicBezTo>
                  <a:pt x="5384368" y="2402976"/>
                  <a:pt x="5384206" y="2403268"/>
                  <a:pt x="5373250" y="2394245"/>
                </a:cubicBezTo>
                <a:cubicBezTo>
                  <a:pt x="5370390" y="2392207"/>
                  <a:pt x="5370390" y="2392207"/>
                  <a:pt x="5370390" y="2392207"/>
                </a:cubicBezTo>
                <a:cubicBezTo>
                  <a:pt x="5364345" y="2388717"/>
                  <a:pt x="5355926" y="2382314"/>
                  <a:pt x="5350045" y="2378533"/>
                </a:cubicBezTo>
                <a:cubicBezTo>
                  <a:pt x="5332557" y="2366894"/>
                  <a:pt x="5332557" y="2366894"/>
                  <a:pt x="5318903" y="2355541"/>
                </a:cubicBezTo>
                <a:cubicBezTo>
                  <a:pt x="5318903" y="2355541"/>
                  <a:pt x="5313182" y="2351467"/>
                  <a:pt x="5313182" y="2351467"/>
                </a:cubicBezTo>
                <a:cubicBezTo>
                  <a:pt x="5309351" y="2351182"/>
                  <a:pt x="5301417" y="2343903"/>
                  <a:pt x="5292836" y="2337793"/>
                </a:cubicBezTo>
                <a:cubicBezTo>
                  <a:pt x="5290138" y="2335464"/>
                  <a:pt x="5284255" y="2331682"/>
                  <a:pt x="5284578" y="2331098"/>
                </a:cubicBezTo>
                <a:cubicBezTo>
                  <a:pt x="5287763" y="2332551"/>
                  <a:pt x="5290461" y="2334880"/>
                  <a:pt x="5293484" y="2336625"/>
                </a:cubicBezTo>
                <a:cubicBezTo>
                  <a:pt x="5301904" y="2343028"/>
                  <a:pt x="5310485" y="2349139"/>
                  <a:pt x="5313993" y="2350007"/>
                </a:cubicBezTo>
                <a:cubicBezTo>
                  <a:pt x="5311132" y="2347972"/>
                  <a:pt x="5305249" y="2344189"/>
                  <a:pt x="5305573" y="2343605"/>
                </a:cubicBezTo>
                <a:cubicBezTo>
                  <a:pt x="5302876" y="2341276"/>
                  <a:pt x="5305898" y="2343022"/>
                  <a:pt x="5311618" y="2347096"/>
                </a:cubicBezTo>
                <a:cubicBezTo>
                  <a:pt x="5317338" y="2351169"/>
                  <a:pt x="5320361" y="2352914"/>
                  <a:pt x="5320522" y="2352622"/>
                </a:cubicBezTo>
                <a:cubicBezTo>
                  <a:pt x="5323546" y="2354367"/>
                  <a:pt x="5320847" y="2352039"/>
                  <a:pt x="5320685" y="2352331"/>
                </a:cubicBezTo>
                <a:cubicBezTo>
                  <a:pt x="5320685" y="2352331"/>
                  <a:pt x="5317825" y="2350294"/>
                  <a:pt x="5317825" y="2350294"/>
                </a:cubicBezTo>
                <a:cubicBezTo>
                  <a:pt x="5306384" y="2342145"/>
                  <a:pt x="5294780" y="2334290"/>
                  <a:pt x="5283500" y="2325849"/>
                </a:cubicBezTo>
                <a:cubicBezTo>
                  <a:pt x="5275243" y="2319154"/>
                  <a:pt x="5263639" y="2311299"/>
                  <a:pt x="5255058" y="2305187"/>
                </a:cubicBezTo>
                <a:cubicBezTo>
                  <a:pt x="5248851" y="2301990"/>
                  <a:pt x="5237896" y="2292964"/>
                  <a:pt x="5226132" y="2285401"/>
                </a:cubicBezTo>
                <a:cubicBezTo>
                  <a:pt x="5217064" y="2280166"/>
                  <a:pt x="5212153" y="2274632"/>
                  <a:pt x="5200711" y="2266485"/>
                </a:cubicBezTo>
                <a:cubicBezTo>
                  <a:pt x="5200711" y="2266485"/>
                  <a:pt x="5200711" y="2266485"/>
                  <a:pt x="5197852" y="2264448"/>
                </a:cubicBezTo>
                <a:cubicBezTo>
                  <a:pt x="5197690" y="2264739"/>
                  <a:pt x="5200387" y="2267068"/>
                  <a:pt x="5194505" y="2263287"/>
                </a:cubicBezTo>
                <a:cubicBezTo>
                  <a:pt x="5191645" y="2261251"/>
                  <a:pt x="5188784" y="2259213"/>
                  <a:pt x="5189108" y="2258629"/>
                </a:cubicBezTo>
                <a:cubicBezTo>
                  <a:pt x="5186248" y="2256591"/>
                  <a:pt x="5180527" y="2252516"/>
                  <a:pt x="5177666" y="2250480"/>
                </a:cubicBezTo>
                <a:cubicBezTo>
                  <a:pt x="5174806" y="2248444"/>
                  <a:pt x="5171945" y="2246406"/>
                  <a:pt x="5172107" y="2246114"/>
                </a:cubicBezTo>
                <a:cubicBezTo>
                  <a:pt x="5163689" y="2239712"/>
                  <a:pt x="5157482" y="2236513"/>
                  <a:pt x="5148739" y="2230694"/>
                </a:cubicBezTo>
                <a:cubicBezTo>
                  <a:pt x="5148578" y="2230987"/>
                  <a:pt x="5151276" y="2233315"/>
                  <a:pt x="5145393" y="2229533"/>
                </a:cubicBezTo>
                <a:cubicBezTo>
                  <a:pt x="5142533" y="2227496"/>
                  <a:pt x="5136812" y="2223423"/>
                  <a:pt x="5133950" y="2221385"/>
                </a:cubicBezTo>
                <a:cubicBezTo>
                  <a:pt x="5131415" y="2218764"/>
                  <a:pt x="5134599" y="2220216"/>
                  <a:pt x="5132062" y="2217596"/>
                </a:cubicBezTo>
                <a:cubicBezTo>
                  <a:pt x="5132386" y="2217012"/>
                  <a:pt x="5132386" y="2217012"/>
                  <a:pt x="5126666" y="2212939"/>
                </a:cubicBezTo>
                <a:cubicBezTo>
                  <a:pt x="5123805" y="2210901"/>
                  <a:pt x="5120945" y="2208865"/>
                  <a:pt x="5115224" y="2204790"/>
                </a:cubicBezTo>
                <a:cubicBezTo>
                  <a:pt x="5112363" y="2202754"/>
                  <a:pt x="5106643" y="2198681"/>
                  <a:pt x="5103782" y="2196642"/>
                </a:cubicBezTo>
                <a:cubicBezTo>
                  <a:pt x="5100923" y="2194606"/>
                  <a:pt x="5098062" y="2192569"/>
                  <a:pt x="5098224" y="2192277"/>
                </a:cubicBezTo>
                <a:cubicBezTo>
                  <a:pt x="5090290" y="2184998"/>
                  <a:pt x="5090290" y="2184998"/>
                  <a:pt x="5081710" y="2178887"/>
                </a:cubicBezTo>
                <a:cubicBezTo>
                  <a:pt x="5070269" y="2170740"/>
                  <a:pt x="5070269" y="2170740"/>
                  <a:pt x="5076636" y="2173645"/>
                </a:cubicBezTo>
                <a:cubicBezTo>
                  <a:pt x="5070915" y="2169572"/>
                  <a:pt x="5059636" y="2161131"/>
                  <a:pt x="5056614" y="2159386"/>
                </a:cubicBezTo>
                <a:cubicBezTo>
                  <a:pt x="5053268" y="2158224"/>
                  <a:pt x="5047061" y="2155026"/>
                  <a:pt x="5049436" y="2157938"/>
                </a:cubicBezTo>
                <a:cubicBezTo>
                  <a:pt x="5049436" y="2157938"/>
                  <a:pt x="5049274" y="2158231"/>
                  <a:pt x="5046252" y="2156487"/>
                </a:cubicBezTo>
                <a:cubicBezTo>
                  <a:pt x="5035620" y="2146878"/>
                  <a:pt x="5020994" y="2137278"/>
                  <a:pt x="5006692" y="2127093"/>
                </a:cubicBezTo>
                <a:cubicBezTo>
                  <a:pt x="5001134" y="2122726"/>
                  <a:pt x="4995251" y="2118944"/>
                  <a:pt x="4986670" y="2112835"/>
                </a:cubicBezTo>
                <a:cubicBezTo>
                  <a:pt x="4986508" y="2113126"/>
                  <a:pt x="4983648" y="2111089"/>
                  <a:pt x="4983648" y="2111089"/>
                </a:cubicBezTo>
                <a:cubicBezTo>
                  <a:pt x="4978251" y="2106431"/>
                  <a:pt x="4969507" y="2100611"/>
                  <a:pt x="4964110" y="2095952"/>
                </a:cubicBezTo>
                <a:cubicBezTo>
                  <a:pt x="4952830" y="2087515"/>
                  <a:pt x="4941065" y="2079950"/>
                  <a:pt x="4937557" y="2079080"/>
                </a:cubicBezTo>
                <a:cubicBezTo>
                  <a:pt x="4937395" y="2079373"/>
                  <a:pt x="4934373" y="2077627"/>
                  <a:pt x="4931513" y="2075590"/>
                </a:cubicBezTo>
                <a:cubicBezTo>
                  <a:pt x="4928490" y="2073845"/>
                  <a:pt x="4925630" y="2071808"/>
                  <a:pt x="4925953" y="2071224"/>
                </a:cubicBezTo>
                <a:cubicBezTo>
                  <a:pt x="4914513" y="2063076"/>
                  <a:pt x="4908307" y="2059879"/>
                  <a:pt x="4899563" y="2054059"/>
                </a:cubicBezTo>
                <a:cubicBezTo>
                  <a:pt x="4899239" y="2054642"/>
                  <a:pt x="4896217" y="2052897"/>
                  <a:pt x="4890658" y="2048531"/>
                </a:cubicBezTo>
                <a:cubicBezTo>
                  <a:pt x="4879216" y="2040383"/>
                  <a:pt x="4867289" y="2033112"/>
                  <a:pt x="4856010" y="2024671"/>
                </a:cubicBezTo>
                <a:cubicBezTo>
                  <a:pt x="4853150" y="2022635"/>
                  <a:pt x="4852988" y="2022926"/>
                  <a:pt x="4852826" y="2023218"/>
                </a:cubicBezTo>
                <a:cubicBezTo>
                  <a:pt x="4852826" y="2023218"/>
                  <a:pt x="4852664" y="2023510"/>
                  <a:pt x="4855523" y="2025548"/>
                </a:cubicBezTo>
                <a:cubicBezTo>
                  <a:pt x="4861244" y="2029621"/>
                  <a:pt x="4864105" y="2031658"/>
                  <a:pt x="4866965" y="2033696"/>
                </a:cubicBezTo>
                <a:cubicBezTo>
                  <a:pt x="4869826" y="2035732"/>
                  <a:pt x="4872686" y="2037770"/>
                  <a:pt x="4875384" y="2040098"/>
                </a:cubicBezTo>
                <a:cubicBezTo>
                  <a:pt x="4877760" y="2043011"/>
                  <a:pt x="4886177" y="2049413"/>
                  <a:pt x="4894760" y="2055525"/>
                </a:cubicBezTo>
                <a:cubicBezTo>
                  <a:pt x="4900481" y="2059599"/>
                  <a:pt x="4906201" y="2063673"/>
                  <a:pt x="4914782" y="2069784"/>
                </a:cubicBezTo>
                <a:cubicBezTo>
                  <a:pt x="4915268" y="2068908"/>
                  <a:pt x="4923525" y="2075602"/>
                  <a:pt x="4926547" y="2077348"/>
                </a:cubicBezTo>
                <a:cubicBezTo>
                  <a:pt x="4943710" y="2089571"/>
                  <a:pt x="4963732" y="2103830"/>
                  <a:pt x="4980895" y="2116051"/>
                </a:cubicBezTo>
                <a:cubicBezTo>
                  <a:pt x="4981056" y="2115760"/>
                  <a:pt x="4984079" y="2117504"/>
                  <a:pt x="4986777" y="2119834"/>
                </a:cubicBezTo>
                <a:cubicBezTo>
                  <a:pt x="4989636" y="2121871"/>
                  <a:pt x="4989636" y="2121871"/>
                  <a:pt x="4989475" y="2122162"/>
                </a:cubicBezTo>
                <a:cubicBezTo>
                  <a:pt x="4989313" y="2122453"/>
                  <a:pt x="4989151" y="2122746"/>
                  <a:pt x="4988989" y="2123037"/>
                </a:cubicBezTo>
                <a:cubicBezTo>
                  <a:pt x="5012034" y="2139042"/>
                  <a:pt x="5031571" y="2154176"/>
                  <a:pt x="5054454" y="2170474"/>
                </a:cubicBezTo>
                <a:cubicBezTo>
                  <a:pt x="5060499" y="2173962"/>
                  <a:pt x="5066220" y="2178038"/>
                  <a:pt x="5071616" y="2182696"/>
                </a:cubicBezTo>
                <a:cubicBezTo>
                  <a:pt x="5094500" y="2198992"/>
                  <a:pt x="5120242" y="2217323"/>
                  <a:pt x="5143126" y="2233620"/>
                </a:cubicBezTo>
                <a:cubicBezTo>
                  <a:pt x="5143287" y="2233328"/>
                  <a:pt x="5143449" y="2233036"/>
                  <a:pt x="5143449" y="2233036"/>
                </a:cubicBezTo>
                <a:cubicBezTo>
                  <a:pt x="5157752" y="2243222"/>
                  <a:pt x="5169192" y="2251370"/>
                  <a:pt x="5180634" y="2259517"/>
                </a:cubicBezTo>
                <a:cubicBezTo>
                  <a:pt x="5180634" y="2259517"/>
                  <a:pt x="5183332" y="2261847"/>
                  <a:pt x="5183171" y="2262138"/>
                </a:cubicBezTo>
                <a:cubicBezTo>
                  <a:pt x="5186031" y="2264175"/>
                  <a:pt x="5194774" y="2269994"/>
                  <a:pt x="5194612" y="2270285"/>
                </a:cubicBezTo>
                <a:cubicBezTo>
                  <a:pt x="5196987" y="2273198"/>
                  <a:pt x="5202706" y="2277273"/>
                  <a:pt x="5205568" y="2279310"/>
                </a:cubicBezTo>
                <a:cubicBezTo>
                  <a:pt x="5217333" y="2286874"/>
                  <a:pt x="5225915" y="2292985"/>
                  <a:pt x="5237194" y="2301424"/>
                </a:cubicBezTo>
                <a:cubicBezTo>
                  <a:pt x="5239892" y="2303753"/>
                  <a:pt x="5245613" y="2307828"/>
                  <a:pt x="5248635" y="2309572"/>
                </a:cubicBezTo>
                <a:cubicBezTo>
                  <a:pt x="5257540" y="2315100"/>
                  <a:pt x="5265960" y="2321504"/>
                  <a:pt x="5274378" y="2327906"/>
                </a:cubicBezTo>
                <a:cubicBezTo>
                  <a:pt x="5276591" y="2331110"/>
                  <a:pt x="5285495" y="2336637"/>
                  <a:pt x="5291217" y="2340711"/>
                </a:cubicBezTo>
                <a:cubicBezTo>
                  <a:pt x="5305356" y="2351189"/>
                  <a:pt x="5316960" y="2359045"/>
                  <a:pt x="5328400" y="2367192"/>
                </a:cubicBezTo>
                <a:cubicBezTo>
                  <a:pt x="5342704" y="2377379"/>
                  <a:pt x="5354145" y="2385526"/>
                  <a:pt x="5365586" y="2393674"/>
                </a:cubicBezTo>
                <a:cubicBezTo>
                  <a:pt x="5376218" y="2403280"/>
                  <a:pt x="5388632" y="2409677"/>
                  <a:pt x="5399912" y="2418118"/>
                </a:cubicBezTo>
                <a:cubicBezTo>
                  <a:pt x="5402608" y="2420447"/>
                  <a:pt x="5408491" y="2424229"/>
                  <a:pt x="5408329" y="2424520"/>
                </a:cubicBezTo>
                <a:cubicBezTo>
                  <a:pt x="5416587" y="2431214"/>
                  <a:pt x="5422470" y="2434997"/>
                  <a:pt x="5431051" y="2441108"/>
                </a:cubicBezTo>
                <a:cubicBezTo>
                  <a:pt x="5442491" y="2449256"/>
                  <a:pt x="5456957" y="2459150"/>
                  <a:pt x="5468237" y="2467590"/>
                </a:cubicBezTo>
                <a:cubicBezTo>
                  <a:pt x="5479515" y="2476029"/>
                  <a:pt x="5487934" y="2482432"/>
                  <a:pt x="5496677" y="2488251"/>
                </a:cubicBezTo>
                <a:cubicBezTo>
                  <a:pt x="5505259" y="2494363"/>
                  <a:pt x="5513515" y="2501058"/>
                  <a:pt x="5522097" y="2507167"/>
                </a:cubicBezTo>
                <a:cubicBezTo>
                  <a:pt x="5544981" y="2523464"/>
                  <a:pt x="5567863" y="2539760"/>
                  <a:pt x="5587886" y="2554020"/>
                </a:cubicBezTo>
                <a:lnTo>
                  <a:pt x="5613085" y="2572042"/>
                </a:lnTo>
                <a:lnTo>
                  <a:pt x="5605175" y="2567978"/>
                </a:lnTo>
                <a:cubicBezTo>
                  <a:pt x="5602099" y="2566328"/>
                  <a:pt x="5599238" y="2564292"/>
                  <a:pt x="5596378" y="2562255"/>
                </a:cubicBezTo>
                <a:cubicBezTo>
                  <a:pt x="5593518" y="2560218"/>
                  <a:pt x="5590657" y="2558181"/>
                  <a:pt x="5584937" y="2554107"/>
                </a:cubicBezTo>
                <a:cubicBezTo>
                  <a:pt x="5582076" y="2552070"/>
                  <a:pt x="5581861" y="2552458"/>
                  <a:pt x="5581861" y="2552458"/>
                </a:cubicBezTo>
                <a:cubicBezTo>
                  <a:pt x="5581645" y="2552846"/>
                  <a:pt x="5581431" y="2553234"/>
                  <a:pt x="5584291" y="2555272"/>
                </a:cubicBezTo>
                <a:cubicBezTo>
                  <a:pt x="5595948" y="2563032"/>
                  <a:pt x="5606742" y="2572344"/>
                  <a:pt x="5618185" y="2580492"/>
                </a:cubicBezTo>
                <a:cubicBezTo>
                  <a:pt x="5624121" y="2584178"/>
                  <a:pt x="5626765" y="2586603"/>
                  <a:pt x="5626334" y="2587379"/>
                </a:cubicBezTo>
                <a:cubicBezTo>
                  <a:pt x="5634701" y="2593878"/>
                  <a:pt x="5639775" y="2599117"/>
                  <a:pt x="5651216" y="2607265"/>
                </a:cubicBezTo>
                <a:cubicBezTo>
                  <a:pt x="5651647" y="2606488"/>
                  <a:pt x="5654507" y="2608525"/>
                  <a:pt x="5657153" y="2610950"/>
                </a:cubicBezTo>
                <a:cubicBezTo>
                  <a:pt x="5660013" y="2612989"/>
                  <a:pt x="5662658" y="2615412"/>
                  <a:pt x="5662443" y="2615801"/>
                </a:cubicBezTo>
                <a:cubicBezTo>
                  <a:pt x="5664443" y="2619391"/>
                  <a:pt x="5675453" y="2628315"/>
                  <a:pt x="5687108" y="2636075"/>
                </a:cubicBezTo>
                <a:cubicBezTo>
                  <a:pt x="5693261" y="2639371"/>
                  <a:pt x="5701626" y="2645871"/>
                  <a:pt x="5707778" y="2649170"/>
                </a:cubicBezTo>
                <a:cubicBezTo>
                  <a:pt x="5707778" y="2649170"/>
                  <a:pt x="5710639" y="2651207"/>
                  <a:pt x="5710424" y="2651595"/>
                </a:cubicBezTo>
                <a:cubicBezTo>
                  <a:pt x="5719004" y="2657705"/>
                  <a:pt x="5724510" y="2662168"/>
                  <a:pt x="5730444" y="2665853"/>
                </a:cubicBezTo>
                <a:cubicBezTo>
                  <a:pt x="5744748" y="2676040"/>
                  <a:pt x="5758618" y="2687000"/>
                  <a:pt x="5771136" y="2693206"/>
                </a:cubicBezTo>
                <a:cubicBezTo>
                  <a:pt x="5773782" y="2695633"/>
                  <a:pt x="5773566" y="2696020"/>
                  <a:pt x="5773566" y="2696020"/>
                </a:cubicBezTo>
                <a:cubicBezTo>
                  <a:pt x="5770059" y="2695148"/>
                  <a:pt x="5775134" y="2700386"/>
                  <a:pt x="5777349" y="2703587"/>
                </a:cubicBezTo>
                <a:cubicBezTo>
                  <a:pt x="5779994" y="2706013"/>
                  <a:pt x="5791651" y="2713773"/>
                  <a:pt x="5797372" y="2717847"/>
                </a:cubicBezTo>
                <a:cubicBezTo>
                  <a:pt x="5792513" y="2712220"/>
                  <a:pt x="5792513" y="2712220"/>
                  <a:pt x="5803953" y="2720368"/>
                </a:cubicBezTo>
                <a:cubicBezTo>
                  <a:pt x="5812535" y="2726478"/>
                  <a:pt x="5812535" y="2726478"/>
                  <a:pt x="5821978" y="2731037"/>
                </a:cubicBezTo>
                <a:cubicBezTo>
                  <a:pt x="5822193" y="2730649"/>
                  <a:pt x="5825053" y="2732687"/>
                  <a:pt x="5827914" y="2734723"/>
                </a:cubicBezTo>
                <a:cubicBezTo>
                  <a:pt x="5830774" y="2736760"/>
                  <a:pt x="5836495" y="2740834"/>
                  <a:pt x="5839355" y="2742871"/>
                </a:cubicBezTo>
                <a:cubicBezTo>
                  <a:pt x="5845076" y="2746946"/>
                  <a:pt x="5847936" y="2748982"/>
                  <a:pt x="5850796" y="2751019"/>
                </a:cubicBezTo>
                <a:cubicBezTo>
                  <a:pt x="5856517" y="2755093"/>
                  <a:pt x="5856517" y="2755093"/>
                  <a:pt x="5856948" y="2754316"/>
                </a:cubicBezTo>
                <a:cubicBezTo>
                  <a:pt x="5860238" y="2755578"/>
                  <a:pt x="5857809" y="2752763"/>
                  <a:pt x="5861100" y="2754025"/>
                </a:cubicBezTo>
                <a:cubicBezTo>
                  <a:pt x="5863961" y="2756062"/>
                  <a:pt x="5869682" y="2760137"/>
                  <a:pt x="5872542" y="2762173"/>
                </a:cubicBezTo>
                <a:cubicBezTo>
                  <a:pt x="5878047" y="2766635"/>
                  <a:pt x="5874973" y="2764987"/>
                  <a:pt x="5874758" y="2765375"/>
                </a:cubicBezTo>
                <a:cubicBezTo>
                  <a:pt x="5883121" y="2771873"/>
                  <a:pt x="5888196" y="2777112"/>
                  <a:pt x="5896993" y="2782835"/>
                </a:cubicBezTo>
                <a:cubicBezTo>
                  <a:pt x="5897208" y="2782447"/>
                  <a:pt x="5900068" y="2784483"/>
                  <a:pt x="5902930" y="2786520"/>
                </a:cubicBezTo>
                <a:cubicBezTo>
                  <a:pt x="5905789" y="2788558"/>
                  <a:pt x="5911511" y="2792631"/>
                  <a:pt x="5914372" y="2794669"/>
                </a:cubicBezTo>
                <a:cubicBezTo>
                  <a:pt x="5914802" y="2793893"/>
                  <a:pt x="5917661" y="2795930"/>
                  <a:pt x="5920522" y="2797967"/>
                </a:cubicBezTo>
                <a:cubicBezTo>
                  <a:pt x="5926028" y="2802429"/>
                  <a:pt x="5922952" y="2800779"/>
                  <a:pt x="5922736" y="2801169"/>
                </a:cubicBezTo>
                <a:cubicBezTo>
                  <a:pt x="5925597" y="2803205"/>
                  <a:pt x="5925597" y="2803205"/>
                  <a:pt x="5925597" y="2803205"/>
                </a:cubicBezTo>
                <a:cubicBezTo>
                  <a:pt x="5937037" y="2811353"/>
                  <a:pt x="5943836" y="2813486"/>
                  <a:pt x="5951771" y="2820762"/>
                </a:cubicBezTo>
                <a:cubicBezTo>
                  <a:pt x="5962781" y="2829686"/>
                  <a:pt x="5974869" y="2836670"/>
                  <a:pt x="5979943" y="2841908"/>
                </a:cubicBezTo>
                <a:cubicBezTo>
                  <a:pt x="5988525" y="2848020"/>
                  <a:pt x="5999751" y="2856555"/>
                  <a:pt x="6008762" y="2861889"/>
                </a:cubicBezTo>
                <a:lnTo>
                  <a:pt x="6020443" y="2870208"/>
                </a:lnTo>
                <a:lnTo>
                  <a:pt x="6019005" y="2879251"/>
                </a:lnTo>
                <a:cubicBezTo>
                  <a:pt x="6021016" y="2885152"/>
                  <a:pt x="6024622" y="2891617"/>
                  <a:pt x="6026189" y="2897667"/>
                </a:cubicBezTo>
                <a:cubicBezTo>
                  <a:pt x="6039145" y="2932776"/>
                  <a:pt x="6055658" y="2966705"/>
                  <a:pt x="6068612" y="3001816"/>
                </a:cubicBezTo>
                <a:cubicBezTo>
                  <a:pt x="6075922" y="3030043"/>
                  <a:pt x="6097463" y="3053540"/>
                  <a:pt x="6090539" y="3086498"/>
                </a:cubicBezTo>
                <a:cubicBezTo>
                  <a:pt x="6089699" y="3094441"/>
                  <a:pt x="6088596" y="3101376"/>
                  <a:pt x="6087007" y="3106902"/>
                </a:cubicBezTo>
                <a:lnTo>
                  <a:pt x="6083251" y="3113849"/>
                </a:lnTo>
                <a:lnTo>
                  <a:pt x="6085287" y="3116009"/>
                </a:lnTo>
                <a:cubicBezTo>
                  <a:pt x="6120990" y="3154346"/>
                  <a:pt x="6154372" y="3195307"/>
                  <a:pt x="6172917" y="3249925"/>
                </a:cubicBezTo>
                <a:cubicBezTo>
                  <a:pt x="6176628" y="3266729"/>
                  <a:pt x="6187754" y="3279334"/>
                  <a:pt x="6198885" y="3296139"/>
                </a:cubicBezTo>
                <a:cubicBezTo>
                  <a:pt x="6184047" y="3312945"/>
                  <a:pt x="6165500" y="3312946"/>
                  <a:pt x="6150663" y="3333952"/>
                </a:cubicBezTo>
                <a:cubicBezTo>
                  <a:pt x="6139536" y="3352858"/>
                  <a:pt x="6120064" y="3364411"/>
                  <a:pt x="6098735" y="3367563"/>
                </a:cubicBezTo>
                <a:lnTo>
                  <a:pt x="6067910" y="3365946"/>
                </a:lnTo>
                <a:lnTo>
                  <a:pt x="6075856" y="3388917"/>
                </a:lnTo>
                <a:cubicBezTo>
                  <a:pt x="6082715" y="3406072"/>
                  <a:pt x="6090617" y="3422607"/>
                  <a:pt x="6100393" y="3437970"/>
                </a:cubicBezTo>
                <a:cubicBezTo>
                  <a:pt x="6101436" y="3442002"/>
                  <a:pt x="6104570" y="3454100"/>
                  <a:pt x="6102056" y="3459314"/>
                </a:cubicBezTo>
                <a:lnTo>
                  <a:pt x="6099386" y="3460846"/>
                </a:lnTo>
                <a:lnTo>
                  <a:pt x="6079334" y="3445164"/>
                </a:lnTo>
                <a:cubicBezTo>
                  <a:pt x="6070175" y="3437442"/>
                  <a:pt x="6060735" y="3429337"/>
                  <a:pt x="6050878" y="3421944"/>
                </a:cubicBezTo>
                <a:cubicBezTo>
                  <a:pt x="6041876" y="3416555"/>
                  <a:pt x="6033427" y="3410218"/>
                  <a:pt x="6026132" y="3408838"/>
                </a:cubicBezTo>
                <a:cubicBezTo>
                  <a:pt x="6025578" y="3409787"/>
                  <a:pt x="6022207" y="3408623"/>
                  <a:pt x="6024470" y="3411684"/>
                </a:cubicBezTo>
                <a:cubicBezTo>
                  <a:pt x="6029547" y="3416857"/>
                  <a:pt x="6035733" y="3420133"/>
                  <a:pt x="6031255" y="3420867"/>
                </a:cubicBezTo>
                <a:cubicBezTo>
                  <a:pt x="6030146" y="3422765"/>
                  <a:pt x="6025067" y="3417590"/>
                  <a:pt x="6022252" y="3415479"/>
                </a:cubicBezTo>
                <a:cubicBezTo>
                  <a:pt x="6019435" y="3413366"/>
                  <a:pt x="6016620" y="3411253"/>
                  <a:pt x="6010988" y="3407028"/>
                </a:cubicBezTo>
                <a:cubicBezTo>
                  <a:pt x="6008171" y="3404916"/>
                  <a:pt x="6002539" y="3400691"/>
                  <a:pt x="5996906" y="3396466"/>
                </a:cubicBezTo>
                <a:cubicBezTo>
                  <a:pt x="5996352" y="3397414"/>
                  <a:pt x="5995797" y="3398362"/>
                  <a:pt x="5995243" y="3399311"/>
                </a:cubicBezTo>
                <a:cubicBezTo>
                  <a:pt x="5998060" y="3401424"/>
                  <a:pt x="6000876" y="3403536"/>
                  <a:pt x="6006508" y="3407760"/>
                </a:cubicBezTo>
                <a:cubicBezTo>
                  <a:pt x="6014956" y="3414099"/>
                  <a:pt x="6017218" y="3417160"/>
                  <a:pt x="6012738" y="3417894"/>
                </a:cubicBezTo>
                <a:cubicBezTo>
                  <a:pt x="6020057" y="3422700"/>
                  <a:pt x="6025977" y="3428165"/>
                  <a:pt x="6031898" y="3433630"/>
                </a:cubicBezTo>
                <a:lnTo>
                  <a:pt x="6049666" y="3448224"/>
                </a:lnTo>
                <a:lnTo>
                  <a:pt x="6037110" y="3442297"/>
                </a:lnTo>
                <a:lnTo>
                  <a:pt x="6032496" y="3439537"/>
                </a:lnTo>
                <a:cubicBezTo>
                  <a:pt x="6012783" y="3424749"/>
                  <a:pt x="5995887" y="3412074"/>
                  <a:pt x="5978990" y="3399398"/>
                </a:cubicBezTo>
                <a:cubicBezTo>
                  <a:pt x="5967725" y="3390948"/>
                  <a:pt x="5957015" y="3381549"/>
                  <a:pt x="5946903" y="3378057"/>
                </a:cubicBezTo>
                <a:cubicBezTo>
                  <a:pt x="5946903" y="3378057"/>
                  <a:pt x="5944087" y="3375946"/>
                  <a:pt x="5941270" y="3373834"/>
                </a:cubicBezTo>
                <a:cubicBezTo>
                  <a:pt x="5928853" y="3360425"/>
                  <a:pt x="5912556" y="3353658"/>
                  <a:pt x="5899029" y="3342146"/>
                </a:cubicBezTo>
                <a:cubicBezTo>
                  <a:pt x="5885502" y="3330633"/>
                  <a:pt x="5871422" y="3320072"/>
                  <a:pt x="5856786" y="3310457"/>
                </a:cubicBezTo>
                <a:cubicBezTo>
                  <a:pt x="5812881" y="3281615"/>
                  <a:pt x="5774564" y="3250143"/>
                  <a:pt x="5731767" y="3219404"/>
                </a:cubicBezTo>
                <a:cubicBezTo>
                  <a:pt x="5731767" y="3219404"/>
                  <a:pt x="5732322" y="3218457"/>
                  <a:pt x="5729504" y="3216343"/>
                </a:cubicBezTo>
                <a:cubicBezTo>
                  <a:pt x="5733430" y="3216558"/>
                  <a:pt x="5735692" y="3219620"/>
                  <a:pt x="5741323" y="3223845"/>
                </a:cubicBezTo>
                <a:cubicBezTo>
                  <a:pt x="5744140" y="3225958"/>
                  <a:pt x="5744695" y="3225009"/>
                  <a:pt x="5744695" y="3225009"/>
                </a:cubicBezTo>
                <a:cubicBezTo>
                  <a:pt x="5745249" y="3224060"/>
                  <a:pt x="5746357" y="3222164"/>
                  <a:pt x="5742987" y="3220999"/>
                </a:cubicBezTo>
                <a:cubicBezTo>
                  <a:pt x="5740171" y="3218886"/>
                  <a:pt x="5738464" y="3214876"/>
                  <a:pt x="5735647" y="3212765"/>
                </a:cubicBezTo>
                <a:cubicBezTo>
                  <a:pt x="5718196" y="3201038"/>
                  <a:pt x="5705778" y="3187629"/>
                  <a:pt x="5688881" y="3174955"/>
                </a:cubicBezTo>
                <a:cubicBezTo>
                  <a:pt x="5638190" y="3136929"/>
                  <a:pt x="5584684" y="3096792"/>
                  <a:pt x="5533993" y="3058766"/>
                </a:cubicBezTo>
                <a:cubicBezTo>
                  <a:pt x="5517097" y="3046092"/>
                  <a:pt x="5503570" y="3034579"/>
                  <a:pt x="5497893" y="3023499"/>
                </a:cubicBezTo>
                <a:cubicBezTo>
                  <a:pt x="5501818" y="3023714"/>
                  <a:pt x="5507451" y="3027940"/>
                  <a:pt x="5510821" y="3029104"/>
                </a:cubicBezTo>
                <a:cubicBezTo>
                  <a:pt x="5528827" y="3039880"/>
                  <a:pt x="5534459" y="3044105"/>
                  <a:pt x="5536765" y="3054024"/>
                </a:cubicBezTo>
                <a:cubicBezTo>
                  <a:pt x="5538472" y="3058034"/>
                  <a:pt x="5541289" y="3060146"/>
                  <a:pt x="5544659" y="3061310"/>
                </a:cubicBezTo>
                <a:cubicBezTo>
                  <a:pt x="5554215" y="3065749"/>
                  <a:pt x="5564927" y="3075148"/>
                  <a:pt x="5573375" y="3081485"/>
                </a:cubicBezTo>
                <a:cubicBezTo>
                  <a:pt x="5590271" y="3094160"/>
                  <a:pt x="5604353" y="3104723"/>
                  <a:pt x="5622913" y="3114552"/>
                </a:cubicBezTo>
                <a:cubicBezTo>
                  <a:pt x="5629099" y="3117829"/>
                  <a:pt x="5640917" y="3125331"/>
                  <a:pt x="5643179" y="3128391"/>
                </a:cubicBezTo>
                <a:cubicBezTo>
                  <a:pt x="5652782" y="3139688"/>
                  <a:pt x="5667971" y="3148353"/>
                  <a:pt x="5675310" y="3156588"/>
                </a:cubicBezTo>
                <a:cubicBezTo>
                  <a:pt x="5680388" y="3161761"/>
                  <a:pt x="5686020" y="3165985"/>
                  <a:pt x="5692206" y="3169262"/>
                </a:cubicBezTo>
                <a:cubicBezTo>
                  <a:pt x="5704581" y="3175815"/>
                  <a:pt x="5713030" y="3182152"/>
                  <a:pt x="5723186" y="3192501"/>
                </a:cubicBezTo>
                <a:cubicBezTo>
                  <a:pt x="5731079" y="3199787"/>
                  <a:pt x="5736712" y="3204011"/>
                  <a:pt x="5746270" y="3208453"/>
                </a:cubicBezTo>
                <a:cubicBezTo>
                  <a:pt x="5763121" y="3214272"/>
                  <a:pt x="5783388" y="3228111"/>
                  <a:pt x="5802547" y="3243846"/>
                </a:cubicBezTo>
                <a:cubicBezTo>
                  <a:pt x="5808179" y="3248072"/>
                  <a:pt x="5813258" y="3253245"/>
                  <a:pt x="5815519" y="3256307"/>
                </a:cubicBezTo>
                <a:cubicBezTo>
                  <a:pt x="5827382" y="3270663"/>
                  <a:pt x="5840909" y="3282174"/>
                  <a:pt x="5854990" y="3292737"/>
                </a:cubicBezTo>
                <a:cubicBezTo>
                  <a:pt x="5869071" y="3303300"/>
                  <a:pt x="5885967" y="3315975"/>
                  <a:pt x="5900049" y="3326536"/>
                </a:cubicBezTo>
                <a:cubicBezTo>
                  <a:pt x="5916945" y="3339211"/>
                  <a:pt x="5937212" y="3353050"/>
                  <a:pt x="5955773" y="3362880"/>
                </a:cubicBezTo>
                <a:cubicBezTo>
                  <a:pt x="5961405" y="3367106"/>
                  <a:pt x="5967038" y="3371331"/>
                  <a:pt x="5969853" y="3373444"/>
                </a:cubicBezTo>
                <a:cubicBezTo>
                  <a:pt x="5978302" y="3379781"/>
                  <a:pt x="5981672" y="3380945"/>
                  <a:pt x="5985597" y="3381160"/>
                </a:cubicBezTo>
                <a:cubicBezTo>
                  <a:pt x="5965330" y="3367321"/>
                  <a:pt x="5952913" y="3353912"/>
                  <a:pt x="5936015" y="3341237"/>
                </a:cubicBezTo>
                <a:cubicBezTo>
                  <a:pt x="5914041" y="3323389"/>
                  <a:pt x="5892065" y="3305541"/>
                  <a:pt x="5873461" y="3288855"/>
                </a:cubicBezTo>
                <a:cubicBezTo>
                  <a:pt x="5859934" y="3277344"/>
                  <a:pt x="5846408" y="3265833"/>
                  <a:pt x="5832882" y="3254321"/>
                </a:cubicBezTo>
                <a:cubicBezTo>
                  <a:pt x="5816539" y="3240698"/>
                  <a:pt x="5801349" y="3232034"/>
                  <a:pt x="5787823" y="3220521"/>
                </a:cubicBezTo>
                <a:cubicBezTo>
                  <a:pt x="5777113" y="3211123"/>
                  <a:pt x="5767001" y="3207631"/>
                  <a:pt x="5752921" y="3197069"/>
                </a:cubicBezTo>
                <a:cubicBezTo>
                  <a:pt x="5745026" y="3189783"/>
                  <a:pt x="5733208" y="3182281"/>
                  <a:pt x="5721943" y="3173830"/>
                </a:cubicBezTo>
                <a:cubicBezTo>
                  <a:pt x="5719127" y="3171718"/>
                  <a:pt x="5719127" y="3171718"/>
                  <a:pt x="5716311" y="3169605"/>
                </a:cubicBezTo>
                <a:cubicBezTo>
                  <a:pt x="5702275" y="3165899"/>
                  <a:pt x="5688749" y="3154388"/>
                  <a:pt x="5675776" y="3141928"/>
                </a:cubicBezTo>
                <a:cubicBezTo>
                  <a:pt x="5665620" y="3131580"/>
                  <a:pt x="5653801" y="3124079"/>
                  <a:pt x="5644201" y="3112783"/>
                </a:cubicBezTo>
                <a:cubicBezTo>
                  <a:pt x="5644201" y="3112783"/>
                  <a:pt x="5641383" y="3110671"/>
                  <a:pt x="5638012" y="3109507"/>
                </a:cubicBezTo>
                <a:cubicBezTo>
                  <a:pt x="5634642" y="3108343"/>
                  <a:pt x="5631826" y="3106230"/>
                  <a:pt x="5629010" y="3104118"/>
                </a:cubicBezTo>
                <a:cubicBezTo>
                  <a:pt x="5601402" y="3082044"/>
                  <a:pt x="5571024" y="3064714"/>
                  <a:pt x="5543971" y="3041691"/>
                </a:cubicBezTo>
                <a:cubicBezTo>
                  <a:pt x="5532707" y="3033240"/>
                  <a:pt x="5525412" y="3031863"/>
                  <a:pt x="5517516" y="3024577"/>
                </a:cubicBezTo>
                <a:cubicBezTo>
                  <a:pt x="5509069" y="3018237"/>
                  <a:pt x="5497804" y="3009789"/>
                  <a:pt x="5489355" y="3003450"/>
                </a:cubicBezTo>
                <a:cubicBezTo>
                  <a:pt x="5471905" y="2991724"/>
                  <a:pt x="5460040" y="2977367"/>
                  <a:pt x="5444852" y="2968702"/>
                </a:cubicBezTo>
                <a:cubicBezTo>
                  <a:pt x="5439219" y="2964477"/>
                  <a:pt x="5436403" y="2962366"/>
                  <a:pt x="5433587" y="2960253"/>
                </a:cubicBezTo>
                <a:cubicBezTo>
                  <a:pt x="5430771" y="2958140"/>
                  <a:pt x="5428508" y="2955077"/>
                  <a:pt x="5424585" y="2954863"/>
                </a:cubicBezTo>
                <a:cubicBezTo>
                  <a:pt x="5424031" y="2955812"/>
                  <a:pt x="5425737" y="2959821"/>
                  <a:pt x="5428553" y="2961934"/>
                </a:cubicBezTo>
                <a:cubicBezTo>
                  <a:pt x="5436448" y="2969220"/>
                  <a:pt x="5443232" y="2978403"/>
                  <a:pt x="5454497" y="2986853"/>
                </a:cubicBezTo>
                <a:cubicBezTo>
                  <a:pt x="5460130" y="2991079"/>
                  <a:pt x="5459021" y="2992976"/>
                  <a:pt x="5464099" y="2998150"/>
                </a:cubicBezTo>
                <a:cubicBezTo>
                  <a:pt x="5448355" y="2990433"/>
                  <a:pt x="5434274" y="2979871"/>
                  <a:pt x="5419639" y="2970256"/>
                </a:cubicBezTo>
                <a:cubicBezTo>
                  <a:pt x="5407820" y="2962754"/>
                  <a:pt x="5398263" y="2958315"/>
                  <a:pt x="5386444" y="2950812"/>
                </a:cubicBezTo>
                <a:cubicBezTo>
                  <a:pt x="5383628" y="2948700"/>
                  <a:pt x="5376887" y="2946372"/>
                  <a:pt x="5378596" y="2950381"/>
                </a:cubicBezTo>
                <a:cubicBezTo>
                  <a:pt x="5380302" y="2954392"/>
                  <a:pt x="5386489" y="2957668"/>
                  <a:pt x="5389305" y="2959781"/>
                </a:cubicBezTo>
                <a:cubicBezTo>
                  <a:pt x="5409018" y="2974569"/>
                  <a:pt x="5425914" y="2987244"/>
                  <a:pt x="5445628" y="3002031"/>
                </a:cubicBezTo>
                <a:cubicBezTo>
                  <a:pt x="5479421" y="3027381"/>
                  <a:pt x="5511552" y="3055577"/>
                  <a:pt x="5539205" y="3084505"/>
                </a:cubicBezTo>
                <a:cubicBezTo>
                  <a:pt x="5549360" y="3094854"/>
                  <a:pt x="5563995" y="3104468"/>
                  <a:pt x="5574152" y="3114814"/>
                </a:cubicBezTo>
                <a:cubicBezTo>
                  <a:pt x="5584862" y="3124214"/>
                  <a:pt x="5599497" y="3133826"/>
                  <a:pt x="5614131" y="3143441"/>
                </a:cubicBezTo>
                <a:cubicBezTo>
                  <a:pt x="5626505" y="3149993"/>
                  <a:pt x="5643956" y="3161720"/>
                  <a:pt x="5658037" y="3172283"/>
                </a:cubicBezTo>
                <a:cubicBezTo>
                  <a:pt x="5680012" y="3190130"/>
                  <a:pt x="5703649" y="3205135"/>
                  <a:pt x="5724516" y="3224881"/>
                </a:cubicBezTo>
                <a:cubicBezTo>
                  <a:pt x="5726778" y="3227942"/>
                  <a:pt x="5729593" y="3230055"/>
                  <a:pt x="5732965" y="3231219"/>
                </a:cubicBezTo>
                <a:cubicBezTo>
                  <a:pt x="5757157" y="3245272"/>
                  <a:pt x="5778578" y="3264069"/>
                  <a:pt x="5801106" y="3280969"/>
                </a:cubicBezTo>
                <a:cubicBezTo>
                  <a:pt x="5827006" y="3299034"/>
                  <a:pt x="5850089" y="3314985"/>
                  <a:pt x="5874327" y="3335895"/>
                </a:cubicBezTo>
                <a:lnTo>
                  <a:pt x="5896602" y="3353123"/>
                </a:lnTo>
                <a:lnTo>
                  <a:pt x="5869190" y="3338282"/>
                </a:lnTo>
                <a:cubicBezTo>
                  <a:pt x="5847715" y="3329149"/>
                  <a:pt x="5825405" y="3324144"/>
                  <a:pt x="5802463" y="3320889"/>
                </a:cubicBezTo>
                <a:lnTo>
                  <a:pt x="5797202" y="3320339"/>
                </a:lnTo>
                <a:lnTo>
                  <a:pt x="5761392" y="3293477"/>
                </a:lnTo>
                <a:cubicBezTo>
                  <a:pt x="5763101" y="3297485"/>
                  <a:pt x="5767624" y="3303608"/>
                  <a:pt x="5773810" y="3306886"/>
                </a:cubicBezTo>
                <a:lnTo>
                  <a:pt x="5790861" y="3319676"/>
                </a:lnTo>
                <a:lnTo>
                  <a:pt x="5758188" y="3316259"/>
                </a:lnTo>
                <a:lnTo>
                  <a:pt x="5759849" y="3321706"/>
                </a:lnTo>
                <a:lnTo>
                  <a:pt x="5749198" y="3314346"/>
                </a:lnTo>
                <a:cubicBezTo>
                  <a:pt x="5745826" y="3313183"/>
                  <a:pt x="5740194" y="3308957"/>
                  <a:pt x="5735116" y="3303783"/>
                </a:cubicBezTo>
                <a:cubicBezTo>
                  <a:pt x="5733409" y="3299774"/>
                  <a:pt x="5727222" y="3296498"/>
                  <a:pt x="5724406" y="3294384"/>
                </a:cubicBezTo>
                <a:cubicBezTo>
                  <a:pt x="5718774" y="3290159"/>
                  <a:pt x="5716512" y="3287098"/>
                  <a:pt x="5715403" y="3288996"/>
                </a:cubicBezTo>
                <a:cubicBezTo>
                  <a:pt x="5714294" y="3290892"/>
                  <a:pt x="5717112" y="3293005"/>
                  <a:pt x="5722743" y="3297231"/>
                </a:cubicBezTo>
                <a:cubicBezTo>
                  <a:pt x="5731192" y="3303569"/>
                  <a:pt x="5739640" y="3309906"/>
                  <a:pt x="5745272" y="3314130"/>
                </a:cubicBezTo>
                <a:cubicBezTo>
                  <a:pt x="5756537" y="3322581"/>
                  <a:pt x="5757690" y="3327538"/>
                  <a:pt x="5750396" y="3326160"/>
                </a:cubicBezTo>
                <a:cubicBezTo>
                  <a:pt x="5750396" y="3326160"/>
                  <a:pt x="5749841" y="3327108"/>
                  <a:pt x="5749287" y="3328057"/>
                </a:cubicBezTo>
                <a:cubicBezTo>
                  <a:pt x="5737512" y="3327411"/>
                  <a:pt x="5737512" y="3327411"/>
                  <a:pt x="5714982" y="3310510"/>
                </a:cubicBezTo>
                <a:cubicBezTo>
                  <a:pt x="5714982" y="3310510"/>
                  <a:pt x="5712166" y="3308398"/>
                  <a:pt x="5712166" y="3308398"/>
                </a:cubicBezTo>
                <a:cubicBezTo>
                  <a:pt x="5702055" y="3304906"/>
                  <a:pt x="5693607" y="3298569"/>
                  <a:pt x="5686821" y="3289386"/>
                </a:cubicBezTo>
                <a:cubicBezTo>
                  <a:pt x="5681189" y="3285161"/>
                  <a:pt x="5678373" y="3283048"/>
                  <a:pt x="5672741" y="3278823"/>
                </a:cubicBezTo>
                <a:cubicBezTo>
                  <a:pt x="5669924" y="3276710"/>
                  <a:pt x="5663737" y="3273433"/>
                  <a:pt x="5662584" y="3268477"/>
                </a:cubicBezTo>
                <a:cubicBezTo>
                  <a:pt x="5656951" y="3264250"/>
                  <a:pt x="5647949" y="3258862"/>
                  <a:pt x="5642870" y="3253688"/>
                </a:cubicBezTo>
                <a:cubicBezTo>
                  <a:pt x="5631606" y="3245239"/>
                  <a:pt x="5622603" y="3239850"/>
                  <a:pt x="5616417" y="3236573"/>
                </a:cubicBezTo>
                <a:cubicBezTo>
                  <a:pt x="5606861" y="3232132"/>
                  <a:pt x="5598411" y="3225795"/>
                  <a:pt x="5591071" y="3217560"/>
                </a:cubicBezTo>
                <a:cubicBezTo>
                  <a:pt x="5585993" y="3212387"/>
                  <a:pt x="5575283" y="3202988"/>
                  <a:pt x="5566834" y="3196651"/>
                </a:cubicBezTo>
                <a:cubicBezTo>
                  <a:pt x="5563464" y="3195486"/>
                  <a:pt x="5557832" y="3191261"/>
                  <a:pt x="5556124" y="3187251"/>
                </a:cubicBezTo>
                <a:cubicBezTo>
                  <a:pt x="5553862" y="3184191"/>
                  <a:pt x="5551048" y="3182078"/>
                  <a:pt x="5547676" y="3180914"/>
                </a:cubicBezTo>
                <a:cubicBezTo>
                  <a:pt x="5531932" y="3173198"/>
                  <a:pt x="5516144" y="3158625"/>
                  <a:pt x="5502064" y="3148064"/>
                </a:cubicBezTo>
                <a:cubicBezTo>
                  <a:pt x="5500955" y="3149960"/>
                  <a:pt x="5503216" y="3153021"/>
                  <a:pt x="5497030" y="3149745"/>
                </a:cubicBezTo>
                <a:cubicBezTo>
                  <a:pt x="5494213" y="3147632"/>
                  <a:pt x="5488581" y="3143407"/>
                  <a:pt x="5492507" y="3143623"/>
                </a:cubicBezTo>
                <a:cubicBezTo>
                  <a:pt x="5486875" y="3139397"/>
                  <a:pt x="5481242" y="3135171"/>
                  <a:pt x="5475610" y="3130947"/>
                </a:cubicBezTo>
                <a:cubicBezTo>
                  <a:pt x="5475055" y="3131896"/>
                  <a:pt x="5476763" y="3135905"/>
                  <a:pt x="5470576" y="3132629"/>
                </a:cubicBezTo>
                <a:cubicBezTo>
                  <a:pt x="5467760" y="3130517"/>
                  <a:pt x="5465499" y="3127456"/>
                  <a:pt x="5466052" y="3126507"/>
                </a:cubicBezTo>
                <a:cubicBezTo>
                  <a:pt x="5460420" y="3122282"/>
                  <a:pt x="5454788" y="3118057"/>
                  <a:pt x="5451972" y="3115945"/>
                </a:cubicBezTo>
                <a:cubicBezTo>
                  <a:pt x="5448601" y="3114780"/>
                  <a:pt x="5450308" y="3118790"/>
                  <a:pt x="5444676" y="3114566"/>
                </a:cubicBezTo>
                <a:cubicBezTo>
                  <a:pt x="5441860" y="3112453"/>
                  <a:pt x="5435674" y="3109176"/>
                  <a:pt x="5433967" y="3105166"/>
                </a:cubicBezTo>
                <a:cubicBezTo>
                  <a:pt x="5428888" y="3099991"/>
                  <a:pt x="5418776" y="3096501"/>
                  <a:pt x="5413699" y="3091328"/>
                </a:cubicBezTo>
                <a:cubicBezTo>
                  <a:pt x="5406359" y="3083093"/>
                  <a:pt x="5400172" y="3079816"/>
                  <a:pt x="5394540" y="3075591"/>
                </a:cubicBezTo>
                <a:cubicBezTo>
                  <a:pt x="5389462" y="3070418"/>
                  <a:pt x="5386092" y="3069254"/>
                  <a:pt x="5380459" y="3065028"/>
                </a:cubicBezTo>
                <a:cubicBezTo>
                  <a:pt x="5370902" y="3060588"/>
                  <a:pt x="5356821" y="3050026"/>
                  <a:pt x="5346665" y="3039678"/>
                </a:cubicBezTo>
                <a:cubicBezTo>
                  <a:pt x="5338217" y="3033340"/>
                  <a:pt x="5328105" y="3029849"/>
                  <a:pt x="5317950" y="3019502"/>
                </a:cubicBezTo>
                <a:cubicBezTo>
                  <a:pt x="5317396" y="3020451"/>
                  <a:pt x="5307284" y="3016959"/>
                  <a:pt x="5303914" y="3015794"/>
                </a:cubicBezTo>
                <a:cubicBezTo>
                  <a:pt x="5290985" y="3010190"/>
                  <a:pt x="5290985" y="3010190"/>
                  <a:pt x="5284754" y="3000060"/>
                </a:cubicBezTo>
                <a:cubicBezTo>
                  <a:pt x="5282491" y="2996997"/>
                  <a:pt x="5280232" y="2993937"/>
                  <a:pt x="5283601" y="2995101"/>
                </a:cubicBezTo>
                <a:cubicBezTo>
                  <a:pt x="5286971" y="2996264"/>
                  <a:pt x="5287526" y="2995316"/>
                  <a:pt x="5293159" y="2999541"/>
                </a:cubicBezTo>
                <a:cubicBezTo>
                  <a:pt x="5301607" y="3005878"/>
                  <a:pt x="5310056" y="3012216"/>
                  <a:pt x="5318504" y="3018553"/>
                </a:cubicBezTo>
                <a:cubicBezTo>
                  <a:pt x="5329169" y="3021096"/>
                  <a:pt x="5341542" y="3027649"/>
                  <a:pt x="5358440" y="3040325"/>
                </a:cubicBezTo>
                <a:cubicBezTo>
                  <a:pt x="5364072" y="3044550"/>
                  <a:pt x="5369705" y="3048776"/>
                  <a:pt x="5375336" y="3052999"/>
                </a:cubicBezTo>
                <a:cubicBezTo>
                  <a:pt x="5402944" y="3075072"/>
                  <a:pt x="5432768" y="3093353"/>
                  <a:pt x="5461484" y="3113530"/>
                </a:cubicBezTo>
                <a:cubicBezTo>
                  <a:pt x="5464300" y="3115642"/>
                  <a:pt x="5468225" y="3115857"/>
                  <a:pt x="5474412" y="3119133"/>
                </a:cubicBezTo>
                <a:cubicBezTo>
                  <a:pt x="5458069" y="3105509"/>
                  <a:pt x="5441172" y="3092835"/>
                  <a:pt x="5427091" y="3082272"/>
                </a:cubicBezTo>
                <a:cubicBezTo>
                  <a:pt x="5427091" y="3082272"/>
                  <a:pt x="5427647" y="3081323"/>
                  <a:pt x="5427647" y="3081323"/>
                </a:cubicBezTo>
                <a:cubicBezTo>
                  <a:pt x="5444543" y="3093999"/>
                  <a:pt x="5461441" y="3106674"/>
                  <a:pt x="5475521" y="3117237"/>
                </a:cubicBezTo>
                <a:cubicBezTo>
                  <a:pt x="5492418" y="3129911"/>
                  <a:pt x="5506499" y="3140474"/>
                  <a:pt x="5520579" y="3151036"/>
                </a:cubicBezTo>
                <a:cubicBezTo>
                  <a:pt x="5523396" y="3153149"/>
                  <a:pt x="5529027" y="3157374"/>
                  <a:pt x="5532398" y="3158538"/>
                </a:cubicBezTo>
                <a:cubicBezTo>
                  <a:pt x="5539139" y="3160866"/>
                  <a:pt x="5538540" y="3154960"/>
                  <a:pt x="5549250" y="3164357"/>
                </a:cubicBezTo>
                <a:cubicBezTo>
                  <a:pt x="5557145" y="3171644"/>
                  <a:pt x="5564440" y="3173022"/>
                  <a:pt x="5572333" y="3180308"/>
                </a:cubicBezTo>
                <a:cubicBezTo>
                  <a:pt x="5577966" y="3184534"/>
                  <a:pt x="5586969" y="3189923"/>
                  <a:pt x="5591493" y="3196045"/>
                </a:cubicBezTo>
                <a:cubicBezTo>
                  <a:pt x="5593754" y="3199107"/>
                  <a:pt x="5597125" y="3200270"/>
                  <a:pt x="5602757" y="3204495"/>
                </a:cubicBezTo>
                <a:cubicBezTo>
                  <a:pt x="5601050" y="3200485"/>
                  <a:pt x="5595971" y="3195312"/>
                  <a:pt x="5596527" y="3194363"/>
                </a:cubicBezTo>
                <a:cubicBezTo>
                  <a:pt x="5594820" y="3190354"/>
                  <a:pt x="5598743" y="3190570"/>
                  <a:pt x="5604376" y="3194794"/>
                </a:cubicBezTo>
                <a:cubicBezTo>
                  <a:pt x="5610008" y="3199019"/>
                  <a:pt x="5618455" y="3205357"/>
                  <a:pt x="5620120" y="3202510"/>
                </a:cubicBezTo>
                <a:cubicBezTo>
                  <a:pt x="5620674" y="3201562"/>
                  <a:pt x="5626306" y="3205787"/>
                  <a:pt x="5629122" y="3207899"/>
                </a:cubicBezTo>
                <a:cubicBezTo>
                  <a:pt x="5641540" y="3221308"/>
                  <a:pt x="5657837" y="3228075"/>
                  <a:pt x="5669103" y="3236526"/>
                </a:cubicBezTo>
                <a:cubicBezTo>
                  <a:pt x="5672473" y="3237689"/>
                  <a:pt x="5675289" y="3239803"/>
                  <a:pt x="5675844" y="3238855"/>
                </a:cubicBezTo>
                <a:cubicBezTo>
                  <a:pt x="5676398" y="3237904"/>
                  <a:pt x="5674136" y="3234843"/>
                  <a:pt x="5671320" y="3232732"/>
                </a:cubicBezTo>
                <a:cubicBezTo>
                  <a:pt x="5658348" y="3220272"/>
                  <a:pt x="5645376" y="3207812"/>
                  <a:pt x="5636328" y="3195568"/>
                </a:cubicBezTo>
                <a:cubicBezTo>
                  <a:pt x="5631251" y="3190393"/>
                  <a:pt x="5627326" y="3190179"/>
                  <a:pt x="5626771" y="3191126"/>
                </a:cubicBezTo>
                <a:cubicBezTo>
                  <a:pt x="5625108" y="3193972"/>
                  <a:pt x="5621185" y="3193759"/>
                  <a:pt x="5611627" y="3189317"/>
                </a:cubicBezTo>
                <a:cubicBezTo>
                  <a:pt x="5608256" y="3188153"/>
                  <a:pt x="5605440" y="3186041"/>
                  <a:pt x="5602623" y="3183929"/>
                </a:cubicBezTo>
                <a:cubicBezTo>
                  <a:pt x="5595839" y="3174745"/>
                  <a:pt x="5580649" y="3166079"/>
                  <a:pt x="5573310" y="3157845"/>
                </a:cubicBezTo>
                <a:cubicBezTo>
                  <a:pt x="5568231" y="3152672"/>
                  <a:pt x="5562599" y="3148447"/>
                  <a:pt x="5554150" y="3142110"/>
                </a:cubicBezTo>
                <a:cubicBezTo>
                  <a:pt x="5548518" y="3137884"/>
                  <a:pt x="5544040" y="3138616"/>
                  <a:pt x="5540114" y="3138401"/>
                </a:cubicBezTo>
                <a:cubicBezTo>
                  <a:pt x="5532819" y="3137022"/>
                  <a:pt x="5521000" y="3129521"/>
                  <a:pt x="5517586" y="3121503"/>
                </a:cubicBezTo>
                <a:cubicBezTo>
                  <a:pt x="5518695" y="3119605"/>
                  <a:pt x="5516432" y="3116543"/>
                  <a:pt x="5514724" y="3112534"/>
                </a:cubicBezTo>
                <a:cubicBezTo>
                  <a:pt x="5515833" y="3110636"/>
                  <a:pt x="5510755" y="3105463"/>
                  <a:pt x="5502305" y="3099125"/>
                </a:cubicBezTo>
                <a:cubicBezTo>
                  <a:pt x="5496674" y="3094901"/>
                  <a:pt x="5491042" y="3090676"/>
                  <a:pt x="5486519" y="3084552"/>
                </a:cubicBezTo>
                <a:cubicBezTo>
                  <a:pt x="5478624" y="3077268"/>
                  <a:pt x="5469068" y="3072826"/>
                  <a:pt x="5461772" y="3071447"/>
                </a:cubicBezTo>
                <a:cubicBezTo>
                  <a:pt x="5449997" y="3070801"/>
                  <a:pt x="5433101" y="3058126"/>
                  <a:pt x="5417911" y="3049460"/>
                </a:cubicBezTo>
                <a:cubicBezTo>
                  <a:pt x="5411725" y="3046184"/>
                  <a:pt x="5407200" y="3040063"/>
                  <a:pt x="5399307" y="3032777"/>
                </a:cubicBezTo>
                <a:cubicBezTo>
                  <a:pt x="5390858" y="3026438"/>
                  <a:pt x="5383520" y="3018204"/>
                  <a:pt x="5378995" y="3012082"/>
                </a:cubicBezTo>
                <a:cubicBezTo>
                  <a:pt x="5364316" y="2995612"/>
                  <a:pt x="5361498" y="2993499"/>
                  <a:pt x="5347463" y="2989793"/>
                </a:cubicBezTo>
                <a:cubicBezTo>
                  <a:pt x="5344647" y="2987680"/>
                  <a:pt x="5343538" y="2989578"/>
                  <a:pt x="5340167" y="2988412"/>
                </a:cubicBezTo>
                <a:cubicBezTo>
                  <a:pt x="5326043" y="2970996"/>
                  <a:pt x="5311962" y="2960432"/>
                  <a:pt x="5295065" y="2947758"/>
                </a:cubicBezTo>
                <a:cubicBezTo>
                  <a:pt x="5283800" y="2939308"/>
                  <a:pt x="5275351" y="2932970"/>
                  <a:pt x="5264087" y="2924520"/>
                </a:cubicBezTo>
                <a:cubicBezTo>
                  <a:pt x="5241004" y="2908569"/>
                  <a:pt x="5220137" y="2888823"/>
                  <a:pt x="5194237" y="2870757"/>
                </a:cubicBezTo>
                <a:cubicBezTo>
                  <a:pt x="5185789" y="2864420"/>
                  <a:pt x="5185191" y="2858515"/>
                  <a:pt x="5175078" y="2855022"/>
                </a:cubicBezTo>
                <a:cubicBezTo>
                  <a:pt x="5165521" y="2850583"/>
                  <a:pt x="5158182" y="2842347"/>
                  <a:pt x="5151996" y="2839072"/>
                </a:cubicBezTo>
                <a:cubicBezTo>
                  <a:pt x="5143546" y="2832734"/>
                  <a:pt x="5135098" y="2826396"/>
                  <a:pt x="5126650" y="2820059"/>
                </a:cubicBezTo>
                <a:cubicBezTo>
                  <a:pt x="5119909" y="2817731"/>
                  <a:pt x="5124433" y="2823853"/>
                  <a:pt x="5120508" y="2823637"/>
                </a:cubicBezTo>
                <a:cubicBezTo>
                  <a:pt x="5109842" y="2821094"/>
                  <a:pt x="5098022" y="2813593"/>
                  <a:pt x="5085050" y="2801133"/>
                </a:cubicBezTo>
                <a:cubicBezTo>
                  <a:pt x="5082234" y="2799020"/>
                  <a:pt x="5082789" y="2798071"/>
                  <a:pt x="5077157" y="2793847"/>
                </a:cubicBezTo>
                <a:cubicBezTo>
                  <a:pt x="5074341" y="2791734"/>
                  <a:pt x="5070969" y="2790570"/>
                  <a:pt x="5069861" y="2792467"/>
                </a:cubicBezTo>
                <a:cubicBezTo>
                  <a:pt x="5069307" y="2793417"/>
                  <a:pt x="5068198" y="2795314"/>
                  <a:pt x="5073831" y="2799540"/>
                </a:cubicBezTo>
                <a:cubicBezTo>
                  <a:pt x="5082833" y="2804927"/>
                  <a:pt x="5090727" y="2812214"/>
                  <a:pt x="5096914" y="2815491"/>
                </a:cubicBezTo>
                <a:cubicBezTo>
                  <a:pt x="5108178" y="2823941"/>
                  <a:pt x="5112703" y="2830063"/>
                  <a:pt x="5121151" y="2836401"/>
                </a:cubicBezTo>
                <a:cubicBezTo>
                  <a:pt x="5126229" y="2841573"/>
                  <a:pt x="5127382" y="2846531"/>
                  <a:pt x="5126272" y="2848430"/>
                </a:cubicBezTo>
                <a:cubicBezTo>
                  <a:pt x="5130243" y="2855501"/>
                  <a:pt x="5129688" y="2856448"/>
                  <a:pt x="5139247" y="2860889"/>
                </a:cubicBezTo>
                <a:cubicBezTo>
                  <a:pt x="5151065" y="2868389"/>
                  <a:pt x="5162883" y="2875892"/>
                  <a:pt x="5175257" y="2882445"/>
                </a:cubicBezTo>
                <a:cubicBezTo>
                  <a:pt x="5178627" y="2883609"/>
                  <a:pt x="5183705" y="2888782"/>
                  <a:pt x="5189337" y="2893007"/>
                </a:cubicBezTo>
                <a:cubicBezTo>
                  <a:pt x="5192153" y="2895120"/>
                  <a:pt x="5191045" y="2897017"/>
                  <a:pt x="5193305" y="2900078"/>
                </a:cubicBezTo>
                <a:cubicBezTo>
                  <a:pt x="5197830" y="2906201"/>
                  <a:pt x="5191643" y="2902922"/>
                  <a:pt x="5187719" y="2902710"/>
                </a:cubicBezTo>
                <a:cubicBezTo>
                  <a:pt x="5183793" y="2902493"/>
                  <a:pt x="5175346" y="2896156"/>
                  <a:pt x="5168604" y="2893829"/>
                </a:cubicBezTo>
                <a:cubicBezTo>
                  <a:pt x="5165234" y="2892664"/>
                  <a:pt x="5165234" y="2892664"/>
                  <a:pt x="5164680" y="2893613"/>
                </a:cubicBezTo>
                <a:cubicBezTo>
                  <a:pt x="5164126" y="2894562"/>
                  <a:pt x="5166941" y="2896673"/>
                  <a:pt x="5169757" y="2898786"/>
                </a:cubicBezTo>
                <a:cubicBezTo>
                  <a:pt x="5178206" y="2905124"/>
                  <a:pt x="5188916" y="2914523"/>
                  <a:pt x="5198473" y="2918962"/>
                </a:cubicBezTo>
                <a:cubicBezTo>
                  <a:pt x="5199028" y="2918014"/>
                  <a:pt x="5201290" y="2921075"/>
                  <a:pt x="5201290" y="2921075"/>
                </a:cubicBezTo>
                <a:cubicBezTo>
                  <a:pt x="5206367" y="2926249"/>
                  <a:pt x="5200736" y="2922024"/>
                  <a:pt x="5200181" y="2922972"/>
                </a:cubicBezTo>
                <a:cubicBezTo>
                  <a:pt x="5196811" y="2921810"/>
                  <a:pt x="5195701" y="2923706"/>
                  <a:pt x="5201335" y="2927931"/>
                </a:cubicBezTo>
                <a:cubicBezTo>
                  <a:pt x="5206966" y="2932157"/>
                  <a:pt x="5212598" y="2936381"/>
                  <a:pt x="5221047" y="2942718"/>
                </a:cubicBezTo>
                <a:cubicBezTo>
                  <a:pt x="5211490" y="2938278"/>
                  <a:pt x="5203041" y="2931939"/>
                  <a:pt x="5194039" y="2926551"/>
                </a:cubicBezTo>
                <a:cubicBezTo>
                  <a:pt x="5187853" y="2923275"/>
                  <a:pt x="5187298" y="2924224"/>
                  <a:pt x="5189560" y="2927285"/>
                </a:cubicBezTo>
                <a:cubicBezTo>
                  <a:pt x="5190158" y="2933191"/>
                  <a:pt x="5189604" y="2934140"/>
                  <a:pt x="5177785" y="2926638"/>
                </a:cubicBezTo>
                <a:cubicBezTo>
                  <a:pt x="5174970" y="2924527"/>
                  <a:pt x="5169337" y="2920301"/>
                  <a:pt x="5166520" y="2918187"/>
                </a:cubicBezTo>
                <a:cubicBezTo>
                  <a:pt x="5165966" y="2919138"/>
                  <a:pt x="5165966" y="2919138"/>
                  <a:pt x="5165411" y="2920086"/>
                </a:cubicBezTo>
                <a:cubicBezTo>
                  <a:pt x="5165411" y="2920086"/>
                  <a:pt x="5164857" y="2921035"/>
                  <a:pt x="5164857" y="2921035"/>
                </a:cubicBezTo>
                <a:cubicBezTo>
                  <a:pt x="5185125" y="2934874"/>
                  <a:pt x="5196434" y="2950180"/>
                  <a:pt x="5216146" y="2964968"/>
                </a:cubicBezTo>
                <a:cubicBezTo>
                  <a:pt x="5227411" y="2973417"/>
                  <a:pt x="5237567" y="2983764"/>
                  <a:pt x="5247169" y="2995061"/>
                </a:cubicBezTo>
                <a:cubicBezTo>
                  <a:pt x="5246615" y="2996009"/>
                  <a:pt x="5252247" y="3000233"/>
                  <a:pt x="5251692" y="3001183"/>
                </a:cubicBezTo>
                <a:cubicBezTo>
                  <a:pt x="5250584" y="3003078"/>
                  <a:pt x="5244952" y="2998854"/>
                  <a:pt x="5242136" y="2996742"/>
                </a:cubicBezTo>
                <a:cubicBezTo>
                  <a:pt x="5233688" y="2990404"/>
                  <a:pt x="5225239" y="2984067"/>
                  <a:pt x="5216791" y="2977729"/>
                </a:cubicBezTo>
                <a:cubicBezTo>
                  <a:pt x="5213974" y="2975617"/>
                  <a:pt x="5211157" y="2973504"/>
                  <a:pt x="5210602" y="2974454"/>
                </a:cubicBezTo>
                <a:cubicBezTo>
                  <a:pt x="5210048" y="2975402"/>
                  <a:pt x="5209494" y="2976350"/>
                  <a:pt x="5212311" y="2978463"/>
                </a:cubicBezTo>
                <a:cubicBezTo>
                  <a:pt x="5217943" y="2982687"/>
                  <a:pt x="5219651" y="2986698"/>
                  <a:pt x="5228099" y="2993035"/>
                </a:cubicBezTo>
                <a:cubicBezTo>
                  <a:pt x="5236546" y="2999372"/>
                  <a:pt x="5244996" y="3005710"/>
                  <a:pt x="5253444" y="3012048"/>
                </a:cubicBezTo>
                <a:cubicBezTo>
                  <a:pt x="5258522" y="3017221"/>
                  <a:pt x="5254598" y="3017006"/>
                  <a:pt x="5254043" y="3017955"/>
                </a:cubicBezTo>
                <a:cubicBezTo>
                  <a:pt x="5253489" y="3018903"/>
                  <a:pt x="5252936" y="3019852"/>
                  <a:pt x="5252936" y="3019852"/>
                </a:cubicBezTo>
                <a:cubicBezTo>
                  <a:pt x="5235483" y="3008126"/>
                  <a:pt x="5224263" y="3006529"/>
                  <a:pt x="5207367" y="2993856"/>
                </a:cubicBezTo>
                <a:cubicBezTo>
                  <a:pt x="5173573" y="2968505"/>
                  <a:pt x="5144258" y="2942422"/>
                  <a:pt x="5109910" y="2918020"/>
                </a:cubicBezTo>
                <a:cubicBezTo>
                  <a:pt x="5103724" y="2914745"/>
                  <a:pt x="5096384" y="2906510"/>
                  <a:pt x="5094720" y="2909355"/>
                </a:cubicBezTo>
                <a:cubicBezTo>
                  <a:pt x="5089687" y="2911037"/>
                  <a:pt x="5102060" y="2917590"/>
                  <a:pt x="5107692" y="2921814"/>
                </a:cubicBezTo>
                <a:cubicBezTo>
                  <a:pt x="5119510" y="2929316"/>
                  <a:pt x="5129113" y="2940612"/>
                  <a:pt x="5140377" y="2949062"/>
                </a:cubicBezTo>
                <a:cubicBezTo>
                  <a:pt x="5152196" y="2956563"/>
                  <a:pt x="5166832" y="2966178"/>
                  <a:pt x="5176988" y="2976524"/>
                </a:cubicBezTo>
                <a:cubicBezTo>
                  <a:pt x="5195592" y="2993210"/>
                  <a:pt x="5215860" y="3007048"/>
                  <a:pt x="5232757" y="3019723"/>
                </a:cubicBezTo>
                <a:cubicBezTo>
                  <a:pt x="5268811" y="3048134"/>
                  <a:pt x="5300942" y="3076331"/>
                  <a:pt x="5321300" y="3103882"/>
                </a:cubicBezTo>
                <a:cubicBezTo>
                  <a:pt x="5330900" y="3115178"/>
                  <a:pt x="5342165" y="3123627"/>
                  <a:pt x="5353430" y="3132076"/>
                </a:cubicBezTo>
                <a:cubicBezTo>
                  <a:pt x="5356245" y="3134191"/>
                  <a:pt x="5365248" y="3139578"/>
                  <a:pt x="5364140" y="3141476"/>
                </a:cubicBezTo>
                <a:cubicBezTo>
                  <a:pt x="5361922" y="3145269"/>
                  <a:pt x="5354583" y="3137035"/>
                  <a:pt x="5351766" y="3134922"/>
                </a:cubicBezTo>
                <a:cubicBezTo>
                  <a:pt x="5303892" y="3099010"/>
                  <a:pt x="5256018" y="3063097"/>
                  <a:pt x="5205328" y="3025071"/>
                </a:cubicBezTo>
                <a:cubicBezTo>
                  <a:pt x="5188430" y="3012397"/>
                  <a:pt x="5174393" y="3008690"/>
                  <a:pt x="5157542" y="3002871"/>
                </a:cubicBezTo>
                <a:cubicBezTo>
                  <a:pt x="5157542" y="3002871"/>
                  <a:pt x="5156986" y="3003819"/>
                  <a:pt x="5156432" y="3004768"/>
                </a:cubicBezTo>
                <a:cubicBezTo>
                  <a:pt x="5160402" y="3011838"/>
                  <a:pt x="5162109" y="3015848"/>
                  <a:pt x="5163262" y="3020807"/>
                </a:cubicBezTo>
                <a:cubicBezTo>
                  <a:pt x="5161600" y="3023652"/>
                  <a:pt x="5168385" y="3032836"/>
                  <a:pt x="5176833" y="3039174"/>
                </a:cubicBezTo>
                <a:cubicBezTo>
                  <a:pt x="5199363" y="3056073"/>
                  <a:pt x="5195482" y="3062713"/>
                  <a:pt x="5195525" y="3069569"/>
                </a:cubicBezTo>
                <a:cubicBezTo>
                  <a:pt x="5194462" y="3078322"/>
                  <a:pt x="5205772" y="3093627"/>
                  <a:pt x="5217079" y="3108932"/>
                </a:cubicBezTo>
                <a:cubicBezTo>
                  <a:pt x="5218788" y="3112942"/>
                  <a:pt x="5224975" y="3116219"/>
                  <a:pt x="5227790" y="3118331"/>
                </a:cubicBezTo>
                <a:cubicBezTo>
                  <a:pt x="5239055" y="3126781"/>
                  <a:pt x="5250874" y="3134283"/>
                  <a:pt x="5257659" y="3143466"/>
                </a:cubicBezTo>
                <a:cubicBezTo>
                  <a:pt x="5259921" y="3146527"/>
                  <a:pt x="5262738" y="3148640"/>
                  <a:pt x="5268370" y="3152865"/>
                </a:cubicBezTo>
                <a:cubicBezTo>
                  <a:pt x="5276818" y="3159202"/>
                  <a:pt x="5285267" y="3165540"/>
                  <a:pt x="5290899" y="3169765"/>
                </a:cubicBezTo>
                <a:cubicBezTo>
                  <a:pt x="5304426" y="3181277"/>
                  <a:pt x="5319061" y="3190889"/>
                  <a:pt x="5331989" y="3196495"/>
                </a:cubicBezTo>
                <a:cubicBezTo>
                  <a:pt x="5342099" y="3199985"/>
                  <a:pt x="5352810" y="3209385"/>
                  <a:pt x="5359596" y="3218567"/>
                </a:cubicBezTo>
                <a:cubicBezTo>
                  <a:pt x="5371459" y="3232925"/>
                  <a:pt x="5391172" y="3247713"/>
                  <a:pt x="5403590" y="3261121"/>
                </a:cubicBezTo>
                <a:cubicBezTo>
                  <a:pt x="5405851" y="3264182"/>
                  <a:pt x="5457053" y="3294403"/>
                  <a:pt x="5457606" y="3293455"/>
                </a:cubicBezTo>
                <a:cubicBezTo>
                  <a:pt x="5465455" y="3293886"/>
                  <a:pt x="5477275" y="3301387"/>
                  <a:pt x="5485723" y="3307724"/>
                </a:cubicBezTo>
                <a:cubicBezTo>
                  <a:pt x="5494726" y="3313113"/>
                  <a:pt x="5501512" y="3322297"/>
                  <a:pt x="5508852" y="3330531"/>
                </a:cubicBezTo>
                <a:cubicBezTo>
                  <a:pt x="5508297" y="3331480"/>
                  <a:pt x="5507743" y="3332429"/>
                  <a:pt x="5510559" y="3334542"/>
                </a:cubicBezTo>
                <a:cubicBezTo>
                  <a:pt x="5527456" y="3347216"/>
                  <a:pt x="5536502" y="3359460"/>
                  <a:pt x="5550029" y="3370972"/>
                </a:cubicBezTo>
                <a:cubicBezTo>
                  <a:pt x="5557924" y="3378258"/>
                  <a:pt x="5562957" y="3376577"/>
                  <a:pt x="5570297" y="3384810"/>
                </a:cubicBezTo>
                <a:cubicBezTo>
                  <a:pt x="5573113" y="3386924"/>
                  <a:pt x="5598414" y="3399080"/>
                  <a:pt x="5602339" y="3399295"/>
                </a:cubicBezTo>
                <a:cubicBezTo>
                  <a:pt x="5605709" y="3400459"/>
                  <a:pt x="5609080" y="3401623"/>
                  <a:pt x="5612450" y="3402787"/>
                </a:cubicBezTo>
                <a:cubicBezTo>
                  <a:pt x="5628195" y="3410504"/>
                  <a:pt x="5639459" y="3418954"/>
                  <a:pt x="5648506" y="3431199"/>
                </a:cubicBezTo>
                <a:cubicBezTo>
                  <a:pt x="5650768" y="3434259"/>
                  <a:pt x="5653030" y="3437321"/>
                  <a:pt x="5658107" y="3442494"/>
                </a:cubicBezTo>
                <a:cubicBezTo>
                  <a:pt x="5657553" y="3443443"/>
                  <a:pt x="5659815" y="3446504"/>
                  <a:pt x="5659815" y="3446504"/>
                </a:cubicBezTo>
                <a:cubicBezTo>
                  <a:pt x="5673896" y="3457067"/>
                  <a:pt x="5683497" y="3468362"/>
                  <a:pt x="5695317" y="3475864"/>
                </a:cubicBezTo>
                <a:cubicBezTo>
                  <a:pt x="5707136" y="3483365"/>
                  <a:pt x="5718955" y="3490867"/>
                  <a:pt x="5728512" y="3495306"/>
                </a:cubicBezTo>
                <a:cubicBezTo>
                  <a:pt x="5747625" y="3504188"/>
                  <a:pt x="5756074" y="3510526"/>
                  <a:pt x="5767938" y="3524883"/>
                </a:cubicBezTo>
                <a:cubicBezTo>
                  <a:pt x="5772462" y="3531004"/>
                  <a:pt x="5778094" y="3535230"/>
                  <a:pt x="5786542" y="3541568"/>
                </a:cubicBezTo>
                <a:lnTo>
                  <a:pt x="5795997" y="3548660"/>
                </a:lnTo>
                <a:lnTo>
                  <a:pt x="5799257" y="3552318"/>
                </a:lnTo>
                <a:cubicBezTo>
                  <a:pt x="5800964" y="3556327"/>
                  <a:pt x="5806042" y="3561501"/>
                  <a:pt x="5799301" y="3559174"/>
                </a:cubicBezTo>
                <a:cubicBezTo>
                  <a:pt x="5795931" y="3558009"/>
                  <a:pt x="5794822" y="3559906"/>
                  <a:pt x="5792007" y="3557794"/>
                </a:cubicBezTo>
                <a:cubicBezTo>
                  <a:pt x="5786374" y="3553569"/>
                  <a:pt x="5780188" y="3550292"/>
                  <a:pt x="5777927" y="3547231"/>
                </a:cubicBezTo>
                <a:cubicBezTo>
                  <a:pt x="5767769" y="3536884"/>
                  <a:pt x="5757059" y="3527485"/>
                  <a:pt x="5746350" y="3518088"/>
                </a:cubicBezTo>
                <a:cubicBezTo>
                  <a:pt x="5739010" y="3509851"/>
                  <a:pt x="5738455" y="3510801"/>
                  <a:pt x="5731159" y="3509421"/>
                </a:cubicBezTo>
                <a:cubicBezTo>
                  <a:pt x="5730050" y="3511318"/>
                  <a:pt x="5725572" y="3512052"/>
                  <a:pt x="5719386" y="3508775"/>
                </a:cubicBezTo>
                <a:cubicBezTo>
                  <a:pt x="5710936" y="3502438"/>
                  <a:pt x="5704196" y="3500110"/>
                  <a:pt x="5692931" y="3491660"/>
                </a:cubicBezTo>
                <a:cubicBezTo>
                  <a:pt x="5687853" y="3486487"/>
                  <a:pt x="5678850" y="3481098"/>
                  <a:pt x="5670956" y="3473812"/>
                </a:cubicBezTo>
                <a:cubicBezTo>
                  <a:pt x="5665323" y="3469586"/>
                  <a:pt x="5664215" y="3471483"/>
                  <a:pt x="5663661" y="3472432"/>
                </a:cubicBezTo>
                <a:cubicBezTo>
                  <a:pt x="5662552" y="3474329"/>
                  <a:pt x="5664814" y="3477390"/>
                  <a:pt x="5667631" y="3479503"/>
                </a:cubicBezTo>
                <a:cubicBezTo>
                  <a:pt x="5673262" y="3483728"/>
                  <a:pt x="5673816" y="3482779"/>
                  <a:pt x="5676633" y="3484891"/>
                </a:cubicBezTo>
                <a:cubicBezTo>
                  <a:pt x="5691822" y="3493556"/>
                  <a:pt x="5702533" y="3502956"/>
                  <a:pt x="5708764" y="3513088"/>
                </a:cubicBezTo>
                <a:cubicBezTo>
                  <a:pt x="5710471" y="3517098"/>
                  <a:pt x="5703730" y="3514769"/>
                  <a:pt x="5708253" y="3520892"/>
                </a:cubicBezTo>
                <a:cubicBezTo>
                  <a:pt x="5716702" y="3527230"/>
                  <a:pt x="5725151" y="3533567"/>
                  <a:pt x="5733600" y="3539904"/>
                </a:cubicBezTo>
                <a:cubicBezTo>
                  <a:pt x="5738677" y="3545078"/>
                  <a:pt x="5748235" y="3549518"/>
                  <a:pt x="5755573" y="3557753"/>
                </a:cubicBezTo>
                <a:cubicBezTo>
                  <a:pt x="5762359" y="3566937"/>
                  <a:pt x="5767393" y="3565255"/>
                  <a:pt x="5775841" y="3571593"/>
                </a:cubicBezTo>
                <a:cubicBezTo>
                  <a:pt x="5800631" y="3591553"/>
                  <a:pt x="5824825" y="3605608"/>
                  <a:pt x="5846800" y="3623456"/>
                </a:cubicBezTo>
                <a:cubicBezTo>
                  <a:pt x="5858064" y="3631906"/>
                  <a:pt x="5866513" y="3638244"/>
                  <a:pt x="5877777" y="3646694"/>
                </a:cubicBezTo>
                <a:cubicBezTo>
                  <a:pt x="5894675" y="3659368"/>
                  <a:pt x="5908755" y="3669932"/>
                  <a:pt x="5928423" y="3677864"/>
                </a:cubicBezTo>
                <a:cubicBezTo>
                  <a:pt x="5930685" y="3680925"/>
                  <a:pt x="5929576" y="3682822"/>
                  <a:pt x="5932392" y="3684935"/>
                </a:cubicBezTo>
                <a:cubicBezTo>
                  <a:pt x="5940885" y="3698128"/>
                  <a:pt x="5943702" y="3700240"/>
                  <a:pt x="5962816" y="3709120"/>
                </a:cubicBezTo>
                <a:lnTo>
                  <a:pt x="5968331" y="3712041"/>
                </a:lnTo>
                <a:lnTo>
                  <a:pt x="5970061" y="3714396"/>
                </a:lnTo>
                <a:cubicBezTo>
                  <a:pt x="5984880" y="3732406"/>
                  <a:pt x="6001366" y="3749882"/>
                  <a:pt x="6020839" y="3766688"/>
                </a:cubicBezTo>
                <a:cubicBezTo>
                  <a:pt x="6048659" y="3787694"/>
                  <a:pt x="6070915" y="3816053"/>
                  <a:pt x="6091315" y="3847039"/>
                </a:cubicBezTo>
                <a:lnTo>
                  <a:pt x="6096922" y="3856116"/>
                </a:lnTo>
                <a:lnTo>
                  <a:pt x="6084222" y="3847949"/>
                </a:lnTo>
                <a:cubicBezTo>
                  <a:pt x="6049918" y="3830402"/>
                  <a:pt x="6014461" y="3807897"/>
                  <a:pt x="5980667" y="3782546"/>
                </a:cubicBezTo>
                <a:cubicBezTo>
                  <a:pt x="5960954" y="3767759"/>
                  <a:pt x="5944058" y="3755085"/>
                  <a:pt x="5924345" y="3740297"/>
                </a:cubicBezTo>
                <a:cubicBezTo>
                  <a:pt x="5921528" y="3738184"/>
                  <a:pt x="5916450" y="3733011"/>
                  <a:pt x="5912525" y="3732796"/>
                </a:cubicBezTo>
                <a:cubicBezTo>
                  <a:pt x="5908600" y="3732580"/>
                  <a:pt x="5913125" y="3738703"/>
                  <a:pt x="5915940" y="3740815"/>
                </a:cubicBezTo>
                <a:cubicBezTo>
                  <a:pt x="5926650" y="3750213"/>
                  <a:pt x="5933990" y="3758448"/>
                  <a:pt x="5944701" y="3767846"/>
                </a:cubicBezTo>
                <a:cubicBezTo>
                  <a:pt x="5958227" y="3779357"/>
                  <a:pt x="5972309" y="3789921"/>
                  <a:pt x="5984725" y="3803329"/>
                </a:cubicBezTo>
                <a:cubicBezTo>
                  <a:pt x="5978540" y="3800053"/>
                  <a:pt x="5977431" y="3801949"/>
                  <a:pt x="5971798" y="3797724"/>
                </a:cubicBezTo>
                <a:cubicBezTo>
                  <a:pt x="5960534" y="3789274"/>
                  <a:pt x="5950422" y="3785783"/>
                  <a:pt x="5941419" y="3780393"/>
                </a:cubicBezTo>
                <a:cubicBezTo>
                  <a:pt x="5938603" y="3778281"/>
                  <a:pt x="5934678" y="3778067"/>
                  <a:pt x="5934123" y="3779014"/>
                </a:cubicBezTo>
                <a:cubicBezTo>
                  <a:pt x="5935831" y="3783025"/>
                  <a:pt x="5939202" y="3784189"/>
                  <a:pt x="5942019" y="3786300"/>
                </a:cubicBezTo>
                <a:cubicBezTo>
                  <a:pt x="5944834" y="3788413"/>
                  <a:pt x="5947650" y="3790525"/>
                  <a:pt x="5953283" y="3794750"/>
                </a:cubicBezTo>
                <a:cubicBezTo>
                  <a:pt x="5966254" y="3807210"/>
                  <a:pt x="5982553" y="3813978"/>
                  <a:pt x="5998895" y="3827602"/>
                </a:cubicBezTo>
                <a:cubicBezTo>
                  <a:pt x="6007344" y="3833940"/>
                  <a:pt x="6018608" y="3842390"/>
                  <a:pt x="6027057" y="3848727"/>
                </a:cubicBezTo>
                <a:cubicBezTo>
                  <a:pt x="6036059" y="3854118"/>
                  <a:pt x="6040029" y="3861187"/>
                  <a:pt x="6051294" y="3869637"/>
                </a:cubicBezTo>
                <a:cubicBezTo>
                  <a:pt x="6080563" y="3888864"/>
                  <a:pt x="6106509" y="3913785"/>
                  <a:pt x="6135224" y="3933962"/>
                </a:cubicBezTo>
                <a:cubicBezTo>
                  <a:pt x="6138040" y="3936074"/>
                  <a:pt x="6140856" y="3938186"/>
                  <a:pt x="6143118" y="3941248"/>
                </a:cubicBezTo>
                <a:cubicBezTo>
                  <a:pt x="6145379" y="3944309"/>
                  <a:pt x="6148196" y="3946422"/>
                  <a:pt x="6148196" y="3946422"/>
                </a:cubicBezTo>
                <a:lnTo>
                  <a:pt x="6158748" y="3952738"/>
                </a:lnTo>
                <a:lnTo>
                  <a:pt x="6170136" y="3966251"/>
                </a:lnTo>
                <a:cubicBezTo>
                  <a:pt x="6176628" y="3971502"/>
                  <a:pt x="6184046" y="3974654"/>
                  <a:pt x="6195174" y="3976755"/>
                </a:cubicBezTo>
                <a:lnTo>
                  <a:pt x="6199917" y="3978154"/>
                </a:lnTo>
                <a:lnTo>
                  <a:pt x="6205877" y="3982016"/>
                </a:lnTo>
                <a:cubicBezTo>
                  <a:pt x="6212495" y="3987151"/>
                  <a:pt x="6218278" y="3992852"/>
                  <a:pt x="6222524" y="3999449"/>
                </a:cubicBezTo>
                <a:cubicBezTo>
                  <a:pt x="6225341" y="4001561"/>
                  <a:pt x="6225341" y="4001561"/>
                  <a:pt x="6228157" y="4003675"/>
                </a:cubicBezTo>
                <a:lnTo>
                  <a:pt x="6240586" y="4012998"/>
                </a:lnTo>
                <a:lnTo>
                  <a:pt x="6232264" y="4039775"/>
                </a:lnTo>
                <a:cubicBezTo>
                  <a:pt x="6224849" y="4052379"/>
                  <a:pt x="6235975" y="4069185"/>
                  <a:pt x="6247101" y="4064982"/>
                </a:cubicBezTo>
                <a:cubicBezTo>
                  <a:pt x="6299031" y="4043975"/>
                  <a:pt x="6310160" y="4094391"/>
                  <a:pt x="6336124" y="4119601"/>
                </a:cubicBezTo>
                <a:cubicBezTo>
                  <a:pt x="6354667" y="4140608"/>
                  <a:pt x="6369506" y="4161612"/>
                  <a:pt x="6384342" y="4182620"/>
                </a:cubicBezTo>
                <a:cubicBezTo>
                  <a:pt x="6406599" y="4224634"/>
                  <a:pt x="6399180" y="4241439"/>
                  <a:pt x="6358378" y="4245639"/>
                </a:cubicBezTo>
                <a:cubicBezTo>
                  <a:pt x="6347250" y="4249842"/>
                  <a:pt x="6339831" y="4245639"/>
                  <a:pt x="6332414" y="4258243"/>
                </a:cubicBezTo>
                <a:cubicBezTo>
                  <a:pt x="6313868" y="4304459"/>
                  <a:pt x="6276777" y="4325464"/>
                  <a:pt x="6239685" y="4296054"/>
                </a:cubicBezTo>
                <a:cubicBezTo>
                  <a:pt x="6172917" y="4249842"/>
                  <a:pt x="6106153" y="4203626"/>
                  <a:pt x="6061642" y="4128002"/>
                </a:cubicBezTo>
                <a:cubicBezTo>
                  <a:pt x="6050514" y="4106996"/>
                  <a:pt x="6039388" y="4085991"/>
                  <a:pt x="6020839" y="4077587"/>
                </a:cubicBezTo>
                <a:cubicBezTo>
                  <a:pt x="5935528" y="4035575"/>
                  <a:pt x="5865053" y="3964150"/>
                  <a:pt x="5798288" y="3896929"/>
                </a:cubicBezTo>
                <a:lnTo>
                  <a:pt x="5786158" y="3884415"/>
                </a:lnTo>
                <a:lnTo>
                  <a:pt x="5776155" y="3893232"/>
                </a:lnTo>
                <a:cubicBezTo>
                  <a:pt x="5765636" y="3898782"/>
                  <a:pt x="5755478" y="3893126"/>
                  <a:pt x="5743556" y="3880664"/>
                </a:cubicBezTo>
                <a:lnTo>
                  <a:pt x="5701894" y="3841647"/>
                </a:lnTo>
                <a:lnTo>
                  <a:pt x="5672176" y="3846514"/>
                </a:lnTo>
                <a:cubicBezTo>
                  <a:pt x="5653631" y="3850714"/>
                  <a:pt x="5635084" y="3838111"/>
                  <a:pt x="5620246" y="3821306"/>
                </a:cubicBezTo>
                <a:cubicBezTo>
                  <a:pt x="5616538" y="3812902"/>
                  <a:pt x="5609120" y="3808701"/>
                  <a:pt x="5601699" y="3817105"/>
                </a:cubicBezTo>
                <a:lnTo>
                  <a:pt x="5601701" y="3822079"/>
                </a:lnTo>
                <a:lnTo>
                  <a:pt x="5633563" y="3855295"/>
                </a:lnTo>
                <a:cubicBezTo>
                  <a:pt x="5642470" y="3864555"/>
                  <a:pt x="5649425" y="3874679"/>
                  <a:pt x="5654461" y="3885319"/>
                </a:cubicBezTo>
                <a:cubicBezTo>
                  <a:pt x="5655699" y="3889688"/>
                  <a:pt x="5656939" y="3894056"/>
                  <a:pt x="5658178" y="3898424"/>
                </a:cubicBezTo>
                <a:lnTo>
                  <a:pt x="5666613" y="3907431"/>
                </a:lnTo>
                <a:cubicBezTo>
                  <a:pt x="5687013" y="3931590"/>
                  <a:pt x="5705559" y="3957850"/>
                  <a:pt x="5720396" y="3989359"/>
                </a:cubicBezTo>
                <a:cubicBezTo>
                  <a:pt x="5813125" y="4014565"/>
                  <a:pt x="5853926" y="4119601"/>
                  <a:pt x="5931822" y="4170016"/>
                </a:cubicBezTo>
                <a:cubicBezTo>
                  <a:pt x="5935528" y="4174217"/>
                  <a:pt x="5939238" y="4174217"/>
                  <a:pt x="5942949" y="4178417"/>
                </a:cubicBezTo>
                <a:cubicBezTo>
                  <a:pt x="5954076" y="4199426"/>
                  <a:pt x="5987460" y="4212028"/>
                  <a:pt x="5968912" y="4245640"/>
                </a:cubicBezTo>
                <a:cubicBezTo>
                  <a:pt x="5950365" y="4279249"/>
                  <a:pt x="5924402" y="4258243"/>
                  <a:pt x="5902147" y="4249842"/>
                </a:cubicBezTo>
                <a:cubicBezTo>
                  <a:pt x="5868764" y="4241439"/>
                  <a:pt x="5839091" y="4220433"/>
                  <a:pt x="5816835" y="4191022"/>
                </a:cubicBezTo>
                <a:cubicBezTo>
                  <a:pt x="5772324" y="4146908"/>
                  <a:pt x="5719467" y="4116973"/>
                  <a:pt x="5670785" y="4081720"/>
                </a:cubicBezTo>
                <a:lnTo>
                  <a:pt x="5633513" y="4051679"/>
                </a:lnTo>
                <a:lnTo>
                  <a:pt x="5632591" y="4064493"/>
                </a:lnTo>
                <a:cubicBezTo>
                  <a:pt x="5631686" y="4072585"/>
                  <a:pt x="5630173" y="4080386"/>
                  <a:pt x="5627135" y="4087834"/>
                </a:cubicBezTo>
                <a:cubicBezTo>
                  <a:pt x="5594011" y="4158800"/>
                  <a:pt x="5666350" y="4123788"/>
                  <a:pt x="5673069" y="4152202"/>
                </a:cubicBezTo>
                <a:cubicBezTo>
                  <a:pt x="5679533" y="4163294"/>
                  <a:pt x="5688616" y="4169238"/>
                  <a:pt x="5695077" y="4180327"/>
                </a:cubicBezTo>
                <a:cubicBezTo>
                  <a:pt x="5723548" y="4219542"/>
                  <a:pt x="5751056" y="4254700"/>
                  <a:pt x="5794556" y="4276301"/>
                </a:cubicBezTo>
                <a:cubicBezTo>
                  <a:pt x="5808179" y="4285215"/>
                  <a:pt x="5815604" y="4300366"/>
                  <a:pt x="5829227" y="4309281"/>
                </a:cubicBezTo>
                <a:cubicBezTo>
                  <a:pt x="5884690" y="4349002"/>
                  <a:pt x="5885278" y="4448891"/>
                  <a:pt x="5956729" y="4475058"/>
                </a:cubicBezTo>
                <a:cubicBezTo>
                  <a:pt x="5961271" y="4478029"/>
                  <a:pt x="5966776" y="4485062"/>
                  <a:pt x="5964150" y="4490207"/>
                </a:cubicBezTo>
                <a:cubicBezTo>
                  <a:pt x="5954884" y="4532179"/>
                  <a:pt x="5990258" y="4551893"/>
                  <a:pt x="6005102" y="4582192"/>
                </a:cubicBezTo>
                <a:cubicBezTo>
                  <a:pt x="6012523" y="4597343"/>
                  <a:pt x="6028070" y="4614377"/>
                  <a:pt x="6013742" y="4618728"/>
                </a:cubicBezTo>
                <a:cubicBezTo>
                  <a:pt x="5984128" y="4623366"/>
                  <a:pt x="5975817" y="4669396"/>
                  <a:pt x="5942362" y="4657800"/>
                </a:cubicBezTo>
                <a:cubicBezTo>
                  <a:pt x="5936862" y="4650768"/>
                  <a:pt x="5931360" y="4643738"/>
                  <a:pt x="5937562" y="4637503"/>
                </a:cubicBezTo>
                <a:cubicBezTo>
                  <a:pt x="5975745" y="4604158"/>
                  <a:pt x="5938709" y="4593649"/>
                  <a:pt x="5920542" y="4581760"/>
                </a:cubicBezTo>
                <a:cubicBezTo>
                  <a:pt x="5902373" y="4569874"/>
                  <a:pt x="5899493" y="4557695"/>
                  <a:pt x="5901858" y="4535223"/>
                </a:cubicBezTo>
                <a:cubicBezTo>
                  <a:pt x="5902300" y="4504636"/>
                  <a:pt x="5854004" y="4462737"/>
                  <a:pt x="5830850" y="4478468"/>
                </a:cubicBezTo>
                <a:cubicBezTo>
                  <a:pt x="5817484" y="4486875"/>
                  <a:pt x="5794329" y="4502606"/>
                  <a:pt x="5822540" y="4524497"/>
                </a:cubicBezTo>
                <a:cubicBezTo>
                  <a:pt x="5840709" y="4536384"/>
                  <a:pt x="5837385" y="4554797"/>
                  <a:pt x="5838604" y="4576179"/>
                </a:cubicBezTo>
                <a:cubicBezTo>
                  <a:pt x="5842959" y="4627067"/>
                  <a:pt x="5875971" y="4669254"/>
                  <a:pt x="5894654" y="4715791"/>
                </a:cubicBezTo>
                <a:cubicBezTo>
                  <a:pt x="5903997" y="4739057"/>
                  <a:pt x="5934313" y="4721153"/>
                  <a:pt x="5955102" y="4727894"/>
                </a:cubicBezTo>
                <a:cubicBezTo>
                  <a:pt x="6020090" y="4742971"/>
                  <a:pt x="6031351" y="4774358"/>
                  <a:pt x="5989146" y="4839380"/>
                </a:cubicBezTo>
                <a:cubicBezTo>
                  <a:pt x="5989146" y="4839380"/>
                  <a:pt x="5987483" y="4848586"/>
                  <a:pt x="5983902" y="4849672"/>
                </a:cubicBezTo>
                <a:cubicBezTo>
                  <a:pt x="6002069" y="4861561"/>
                  <a:pt x="6009936" y="4846122"/>
                  <a:pt x="6015178" y="4835827"/>
                </a:cubicBezTo>
                <a:cubicBezTo>
                  <a:pt x="6026625" y="4819300"/>
                  <a:pt x="6039291" y="4824157"/>
                  <a:pt x="6050296" y="4838217"/>
                </a:cubicBezTo>
                <a:cubicBezTo>
                  <a:pt x="6062258" y="4856341"/>
                  <a:pt x="6076143" y="4882580"/>
                  <a:pt x="6055611" y="4893165"/>
                </a:cubicBezTo>
                <a:cubicBezTo>
                  <a:pt x="6018132" y="4913243"/>
                  <a:pt x="6024851" y="4941660"/>
                  <a:pt x="6038735" y="4967899"/>
                </a:cubicBezTo>
                <a:cubicBezTo>
                  <a:pt x="6056202" y="4993052"/>
                  <a:pt x="6041430" y="5027991"/>
                  <a:pt x="6060557" y="5043940"/>
                </a:cubicBezTo>
                <a:cubicBezTo>
                  <a:pt x="6122480" y="5094749"/>
                  <a:pt x="6170336" y="5167237"/>
                  <a:pt x="6235843" y="5216963"/>
                </a:cubicBezTo>
                <a:cubicBezTo>
                  <a:pt x="6266676" y="5233706"/>
                  <a:pt x="6292263" y="5260744"/>
                  <a:pt x="6308069" y="5295104"/>
                </a:cubicBezTo>
                <a:cubicBezTo>
                  <a:pt x="6320991" y="5317284"/>
                  <a:pt x="6345620" y="5340262"/>
                  <a:pt x="6321766" y="5369257"/>
                </a:cubicBezTo>
                <a:cubicBezTo>
                  <a:pt x="6309838" y="5383756"/>
                  <a:pt x="6299029" y="5382687"/>
                  <a:pt x="6288602" y="5377151"/>
                </a:cubicBezTo>
                <a:lnTo>
                  <a:pt x="6280447" y="5371730"/>
                </a:lnTo>
                <a:lnTo>
                  <a:pt x="6265258" y="5359081"/>
                </a:lnTo>
                <a:cubicBezTo>
                  <a:pt x="6243927" y="5340293"/>
                  <a:pt x="6225261" y="5323850"/>
                  <a:pt x="6206596" y="5307410"/>
                </a:cubicBezTo>
                <a:cubicBezTo>
                  <a:pt x="6203929" y="5305060"/>
                  <a:pt x="6198597" y="5300364"/>
                  <a:pt x="6195315" y="5298914"/>
                </a:cubicBezTo>
                <a:cubicBezTo>
                  <a:pt x="6192648" y="5296565"/>
                  <a:pt x="6186699" y="5292765"/>
                  <a:pt x="6185467" y="5294561"/>
                </a:cubicBezTo>
                <a:lnTo>
                  <a:pt x="6186881" y="5297109"/>
                </a:lnTo>
                <a:lnTo>
                  <a:pt x="6136704" y="5264462"/>
                </a:lnTo>
                <a:lnTo>
                  <a:pt x="6107651" y="5242155"/>
                </a:lnTo>
                <a:lnTo>
                  <a:pt x="6088928" y="5222495"/>
                </a:lnTo>
                <a:lnTo>
                  <a:pt x="6066568" y="5201412"/>
                </a:lnTo>
                <a:lnTo>
                  <a:pt x="6038954" y="5163615"/>
                </a:lnTo>
                <a:lnTo>
                  <a:pt x="6011992" y="5153847"/>
                </a:lnTo>
                <a:lnTo>
                  <a:pt x="5976655" y="5125041"/>
                </a:lnTo>
                <a:cubicBezTo>
                  <a:pt x="5964757" y="5117441"/>
                  <a:pt x="5961474" y="5115992"/>
                  <a:pt x="5967008" y="5126630"/>
                </a:cubicBezTo>
                <a:cubicBezTo>
                  <a:pt x="5969058" y="5129876"/>
                  <a:pt x="5971724" y="5132226"/>
                  <a:pt x="5968441" y="5130775"/>
                </a:cubicBezTo>
                <a:cubicBezTo>
                  <a:pt x="5954493" y="5119930"/>
                  <a:pt x="5940343" y="5103143"/>
                  <a:pt x="5926597" y="5098239"/>
                </a:cubicBezTo>
                <a:lnTo>
                  <a:pt x="5943791" y="5117987"/>
                </a:lnTo>
                <a:lnTo>
                  <a:pt x="5879288" y="5072864"/>
                </a:lnTo>
                <a:cubicBezTo>
                  <a:pt x="5874745" y="5069893"/>
                  <a:pt x="5867582" y="5072067"/>
                  <a:pt x="5861378" y="5078301"/>
                </a:cubicBezTo>
                <a:lnTo>
                  <a:pt x="5860591" y="5090523"/>
                </a:lnTo>
                <a:lnTo>
                  <a:pt x="5845132" y="5079798"/>
                </a:lnTo>
                <a:cubicBezTo>
                  <a:pt x="5842465" y="5077450"/>
                  <a:pt x="5833849" y="5071303"/>
                  <a:pt x="5831799" y="5068055"/>
                </a:cubicBezTo>
                <a:cubicBezTo>
                  <a:pt x="5825649" y="5058315"/>
                  <a:pt x="5816417" y="5053066"/>
                  <a:pt x="5811700" y="5047469"/>
                </a:cubicBezTo>
                <a:cubicBezTo>
                  <a:pt x="5803701" y="5040424"/>
                  <a:pt x="5797753" y="5036625"/>
                  <a:pt x="5796520" y="5038421"/>
                </a:cubicBezTo>
                <a:cubicBezTo>
                  <a:pt x="5795287" y="5040217"/>
                  <a:pt x="5796720" y="5044362"/>
                  <a:pt x="5802054" y="5049059"/>
                </a:cubicBezTo>
                <a:cubicBezTo>
                  <a:pt x="5812103" y="5059353"/>
                  <a:pt x="5819485" y="5067297"/>
                  <a:pt x="5830152" y="5076691"/>
                </a:cubicBezTo>
                <a:cubicBezTo>
                  <a:pt x="5846150" y="5090783"/>
                  <a:pt x="5859482" y="5102528"/>
                  <a:pt x="5878148" y="5118968"/>
                </a:cubicBezTo>
                <a:cubicBezTo>
                  <a:pt x="5868916" y="5113719"/>
                  <a:pt x="5861532" y="5105775"/>
                  <a:pt x="5854967" y="5102873"/>
                </a:cubicBezTo>
                <a:cubicBezTo>
                  <a:pt x="5854350" y="5103772"/>
                  <a:pt x="5849018" y="5099075"/>
                  <a:pt x="5848401" y="5099973"/>
                </a:cubicBezTo>
                <a:cubicBezTo>
                  <a:pt x="5849834" y="5104116"/>
                  <a:pt x="5852501" y="5106467"/>
                  <a:pt x="5855168" y="5108815"/>
                </a:cubicBezTo>
                <a:cubicBezTo>
                  <a:pt x="5865833" y="5118210"/>
                  <a:pt x="5877115" y="5126706"/>
                  <a:pt x="5888397" y="5135202"/>
                </a:cubicBezTo>
                <a:lnTo>
                  <a:pt x="5904893" y="5149733"/>
                </a:lnTo>
                <a:lnTo>
                  <a:pt x="5905833" y="5158694"/>
                </a:lnTo>
                <a:lnTo>
                  <a:pt x="5876083" y="5134443"/>
                </a:lnTo>
                <a:cubicBezTo>
                  <a:pt x="5873417" y="5132095"/>
                  <a:pt x="5870752" y="5129747"/>
                  <a:pt x="5868085" y="5127398"/>
                </a:cubicBezTo>
                <a:cubicBezTo>
                  <a:pt x="5866235" y="5130092"/>
                  <a:pt x="5869103" y="5138382"/>
                  <a:pt x="5855155" y="5127536"/>
                </a:cubicBezTo>
                <a:cubicBezTo>
                  <a:pt x="5855155" y="5127536"/>
                  <a:pt x="5854539" y="5128435"/>
                  <a:pt x="5853923" y="5129334"/>
                </a:cubicBezTo>
                <a:cubicBezTo>
                  <a:pt x="5855973" y="5132581"/>
                  <a:pt x="5859254" y="5134029"/>
                  <a:pt x="5861305" y="5137277"/>
                </a:cubicBezTo>
                <a:cubicBezTo>
                  <a:pt x="5869305" y="5144324"/>
                  <a:pt x="5880586" y="5152820"/>
                  <a:pt x="5887969" y="5160764"/>
                </a:cubicBezTo>
                <a:cubicBezTo>
                  <a:pt x="5887969" y="5160764"/>
                  <a:pt x="5890019" y="5164012"/>
                  <a:pt x="5889404" y="5164910"/>
                </a:cubicBezTo>
                <a:cubicBezTo>
                  <a:pt x="5886737" y="5162561"/>
                  <a:pt x="5886120" y="5163459"/>
                  <a:pt x="5886120" y="5163459"/>
                </a:cubicBezTo>
                <a:cubicBezTo>
                  <a:pt x="5878121" y="5156412"/>
                  <a:pt x="5867455" y="5147017"/>
                  <a:pt x="5859456" y="5139972"/>
                </a:cubicBezTo>
                <a:cubicBezTo>
                  <a:pt x="5851457" y="5132927"/>
                  <a:pt x="5840792" y="5123531"/>
                  <a:pt x="5832792" y="5116485"/>
                </a:cubicBezTo>
                <a:cubicBezTo>
                  <a:pt x="5827459" y="5111788"/>
                  <a:pt x="5822126" y="5107090"/>
                  <a:pt x="5819459" y="5104740"/>
                </a:cubicBezTo>
                <a:cubicBezTo>
                  <a:pt x="5810228" y="5099491"/>
                  <a:pt x="5803663" y="5096590"/>
                  <a:pt x="5795046" y="5090442"/>
                </a:cubicBezTo>
                <a:cubicBezTo>
                  <a:pt x="5783764" y="5081946"/>
                  <a:pt x="5771866" y="5074348"/>
                  <a:pt x="5760585" y="5065850"/>
                </a:cubicBezTo>
                <a:cubicBezTo>
                  <a:pt x="5752586" y="5058805"/>
                  <a:pt x="5751969" y="5059702"/>
                  <a:pt x="5750737" y="5061500"/>
                </a:cubicBezTo>
                <a:cubicBezTo>
                  <a:pt x="5749504" y="5063295"/>
                  <a:pt x="5752170" y="5065643"/>
                  <a:pt x="5757503" y="5070341"/>
                </a:cubicBezTo>
                <a:cubicBezTo>
                  <a:pt x="5764886" y="5078286"/>
                  <a:pt x="5764886" y="5078286"/>
                  <a:pt x="5758320" y="5075383"/>
                </a:cubicBezTo>
                <a:cubicBezTo>
                  <a:pt x="5754421" y="5074832"/>
                  <a:pt x="5745806" y="5068685"/>
                  <a:pt x="5758521" y="5081325"/>
                </a:cubicBezTo>
                <a:cubicBezTo>
                  <a:pt x="5761188" y="5083674"/>
                  <a:pt x="5757289" y="5083123"/>
                  <a:pt x="5756673" y="5084021"/>
                </a:cubicBezTo>
                <a:cubicBezTo>
                  <a:pt x="5756673" y="5084021"/>
                  <a:pt x="5756673" y="5084021"/>
                  <a:pt x="5754006" y="5081671"/>
                </a:cubicBezTo>
                <a:cubicBezTo>
                  <a:pt x="5743541" y="5078220"/>
                  <a:pt x="5743541" y="5078220"/>
                  <a:pt x="5749691" y="5087958"/>
                </a:cubicBezTo>
                <a:cubicBezTo>
                  <a:pt x="5753792" y="5094453"/>
                  <a:pt x="5763842" y="5104745"/>
                  <a:pt x="5766709" y="5113036"/>
                </a:cubicBezTo>
                <a:cubicBezTo>
                  <a:pt x="5758093" y="5106887"/>
                  <a:pt x="5745377" y="5094246"/>
                  <a:pt x="5738195" y="5092242"/>
                </a:cubicBezTo>
                <a:cubicBezTo>
                  <a:pt x="5738195" y="5092242"/>
                  <a:pt x="5737579" y="5093141"/>
                  <a:pt x="5740246" y="5095490"/>
                </a:cubicBezTo>
                <a:cubicBezTo>
                  <a:pt x="5774909" y="5126023"/>
                  <a:pt x="5809573" y="5156558"/>
                  <a:pt x="5846903" y="5189439"/>
                </a:cubicBezTo>
                <a:cubicBezTo>
                  <a:pt x="5848952" y="5192686"/>
                  <a:pt x="5843620" y="5187988"/>
                  <a:pt x="5848952" y="5192686"/>
                </a:cubicBezTo>
                <a:cubicBezTo>
                  <a:pt x="5843620" y="5187988"/>
                  <a:pt x="5838286" y="5183290"/>
                  <a:pt x="5835005" y="5181840"/>
                </a:cubicBezTo>
                <a:cubicBezTo>
                  <a:pt x="5827005" y="5174793"/>
                  <a:pt x="5815724" y="5166298"/>
                  <a:pt x="5810591" y="5167541"/>
                </a:cubicBezTo>
                <a:cubicBezTo>
                  <a:pt x="5808126" y="5171134"/>
                  <a:pt x="5806075" y="5167888"/>
                  <a:pt x="5798076" y="5160841"/>
                </a:cubicBezTo>
                <a:cubicBezTo>
                  <a:pt x="5787411" y="5151447"/>
                  <a:pt x="5777362" y="5141151"/>
                  <a:pt x="5767514" y="5136802"/>
                </a:cubicBezTo>
                <a:cubicBezTo>
                  <a:pt x="5764847" y="5134452"/>
                  <a:pt x="5761564" y="5133002"/>
                  <a:pt x="5760948" y="5133901"/>
                </a:cubicBezTo>
                <a:cubicBezTo>
                  <a:pt x="5759716" y="5135696"/>
                  <a:pt x="5762998" y="5137146"/>
                  <a:pt x="5765664" y="5139495"/>
                </a:cubicBezTo>
                <a:cubicBezTo>
                  <a:pt x="5786996" y="5158285"/>
                  <a:pt x="5808328" y="5177074"/>
                  <a:pt x="5829658" y="5195864"/>
                </a:cubicBezTo>
                <a:cubicBezTo>
                  <a:pt x="5832325" y="5198213"/>
                  <a:pt x="5837659" y="5202912"/>
                  <a:pt x="5837042" y="5203809"/>
                </a:cubicBezTo>
                <a:cubicBezTo>
                  <a:pt x="5839091" y="5207057"/>
                  <a:pt x="5837859" y="5208852"/>
                  <a:pt x="5839909" y="5212099"/>
                </a:cubicBezTo>
                <a:cubicBezTo>
                  <a:pt x="5836626" y="5210649"/>
                  <a:pt x="5833343" y="5209198"/>
                  <a:pt x="5825344" y="5202151"/>
                </a:cubicBezTo>
                <a:cubicBezTo>
                  <a:pt x="5814679" y="5192757"/>
                  <a:pt x="5804830" y="5188405"/>
                  <a:pt x="5794781" y="5178113"/>
                </a:cubicBezTo>
                <a:cubicBezTo>
                  <a:pt x="5784316" y="5174658"/>
                  <a:pt x="5773450" y="5159323"/>
                  <a:pt x="5762985" y="5155870"/>
                </a:cubicBezTo>
                <a:cubicBezTo>
                  <a:pt x="5752320" y="5146474"/>
                  <a:pt x="5741654" y="5137080"/>
                  <a:pt x="5730989" y="5127684"/>
                </a:cubicBezTo>
                <a:cubicBezTo>
                  <a:pt x="5722989" y="5120639"/>
                  <a:pt x="5714990" y="5113593"/>
                  <a:pt x="5707606" y="5105648"/>
                </a:cubicBezTo>
                <a:cubicBezTo>
                  <a:pt x="5702274" y="5100951"/>
                  <a:pt x="5698375" y="5100397"/>
                  <a:pt x="5695092" y="5098947"/>
                </a:cubicBezTo>
                <a:cubicBezTo>
                  <a:pt x="5694476" y="5099846"/>
                  <a:pt x="5693859" y="5100743"/>
                  <a:pt x="5695910" y="5103992"/>
                </a:cubicBezTo>
                <a:cubicBezTo>
                  <a:pt x="5701242" y="5108688"/>
                  <a:pt x="5703908" y="5111036"/>
                  <a:pt x="5709242" y="5115735"/>
                </a:cubicBezTo>
                <a:cubicBezTo>
                  <a:pt x="5719907" y="5125130"/>
                  <a:pt x="5732623" y="5137771"/>
                  <a:pt x="5744521" y="5145369"/>
                </a:cubicBezTo>
                <a:cubicBezTo>
                  <a:pt x="5759086" y="5155316"/>
                  <a:pt x="5767286" y="5168304"/>
                  <a:pt x="5778569" y="5176802"/>
                </a:cubicBezTo>
                <a:cubicBezTo>
                  <a:pt x="5781851" y="5178251"/>
                  <a:pt x="5787184" y="5182949"/>
                  <a:pt x="5788617" y="5187095"/>
                </a:cubicBezTo>
                <a:cubicBezTo>
                  <a:pt x="5766670" y="5169203"/>
                  <a:pt x="5741439" y="5149861"/>
                  <a:pt x="5718059" y="5127825"/>
                </a:cubicBezTo>
                <a:cubicBezTo>
                  <a:pt x="5715393" y="5125476"/>
                  <a:pt x="5709443" y="5121676"/>
                  <a:pt x="5707393" y="5118428"/>
                </a:cubicBezTo>
                <a:cubicBezTo>
                  <a:pt x="5702676" y="5112832"/>
                  <a:pt x="5697544" y="5114077"/>
                  <a:pt x="5692828" y="5108481"/>
                </a:cubicBezTo>
                <a:cubicBezTo>
                  <a:pt x="5690162" y="5106132"/>
                  <a:pt x="5688929" y="5107929"/>
                  <a:pt x="5688312" y="5108827"/>
                </a:cubicBezTo>
                <a:cubicBezTo>
                  <a:pt x="5687079" y="5110624"/>
                  <a:pt x="5689745" y="5112972"/>
                  <a:pt x="5692412" y="5115322"/>
                </a:cubicBezTo>
                <a:cubicBezTo>
                  <a:pt x="5705744" y="5127065"/>
                  <a:pt x="5719077" y="5138808"/>
                  <a:pt x="5732408" y="5150553"/>
                </a:cubicBezTo>
                <a:cubicBezTo>
                  <a:pt x="5718460" y="5139707"/>
                  <a:pt x="5703280" y="5130658"/>
                  <a:pt x="5687281" y="5116564"/>
                </a:cubicBezTo>
                <a:cubicBezTo>
                  <a:pt x="5685231" y="5113317"/>
                  <a:pt x="5679898" y="5108620"/>
                  <a:pt x="5678049" y="5111316"/>
                </a:cubicBezTo>
                <a:cubicBezTo>
                  <a:pt x="5676816" y="5113111"/>
                  <a:pt x="5682765" y="5116911"/>
                  <a:pt x="5688098" y="5121609"/>
                </a:cubicBezTo>
                <a:cubicBezTo>
                  <a:pt x="5709431" y="5140398"/>
                  <a:pt x="5730760" y="5159188"/>
                  <a:pt x="5754758" y="5180326"/>
                </a:cubicBezTo>
                <a:cubicBezTo>
                  <a:pt x="5757426" y="5182676"/>
                  <a:pt x="5763374" y="5186475"/>
                  <a:pt x="5764192" y="5191518"/>
                </a:cubicBezTo>
                <a:cubicBezTo>
                  <a:pt x="5758858" y="5186819"/>
                  <a:pt x="5748810" y="5176527"/>
                  <a:pt x="5745528" y="5175076"/>
                </a:cubicBezTo>
                <a:cubicBezTo>
                  <a:pt x="5735680" y="5170725"/>
                  <a:pt x="5728912" y="5161883"/>
                  <a:pt x="5719681" y="5156632"/>
                </a:cubicBezTo>
                <a:cubicBezTo>
                  <a:pt x="5713732" y="5152833"/>
                  <a:pt x="5703682" y="5142540"/>
                  <a:pt x="5695682" y="5135494"/>
                </a:cubicBezTo>
                <a:cubicBezTo>
                  <a:pt x="5690349" y="5130796"/>
                  <a:pt x="5687067" y="5129346"/>
                  <a:pt x="5685834" y="5131143"/>
                </a:cubicBezTo>
                <a:cubicBezTo>
                  <a:pt x="5685219" y="5132040"/>
                  <a:pt x="5686652" y="5136185"/>
                  <a:pt x="5691984" y="5140884"/>
                </a:cubicBezTo>
                <a:cubicBezTo>
                  <a:pt x="5711265" y="5156427"/>
                  <a:pt x="5729931" y="5172868"/>
                  <a:pt x="5747979" y="5190206"/>
                </a:cubicBezTo>
                <a:cubicBezTo>
                  <a:pt x="5755978" y="5197251"/>
                  <a:pt x="5761929" y="5201052"/>
                  <a:pt x="5771361" y="5212243"/>
                </a:cubicBezTo>
                <a:cubicBezTo>
                  <a:pt x="5758029" y="5200499"/>
                  <a:pt x="5749413" y="5194352"/>
                  <a:pt x="5742031" y="5186408"/>
                </a:cubicBezTo>
                <a:cubicBezTo>
                  <a:pt x="5731365" y="5177012"/>
                  <a:pt x="5727465" y="5176460"/>
                  <a:pt x="5720899" y="5173558"/>
                </a:cubicBezTo>
                <a:cubicBezTo>
                  <a:pt x="5717617" y="5172108"/>
                  <a:pt x="5717001" y="5173006"/>
                  <a:pt x="5719051" y="5176252"/>
                </a:cubicBezTo>
                <a:cubicBezTo>
                  <a:pt x="5721101" y="5179500"/>
                  <a:pt x="5723152" y="5182747"/>
                  <a:pt x="5728483" y="5187444"/>
                </a:cubicBezTo>
                <a:cubicBezTo>
                  <a:pt x="5742432" y="5198290"/>
                  <a:pt x="5752482" y="5208583"/>
                  <a:pt x="5761915" y="5219775"/>
                </a:cubicBezTo>
                <a:cubicBezTo>
                  <a:pt x="5776681" y="5235663"/>
                  <a:pt x="5790629" y="5246508"/>
                  <a:pt x="5806628" y="5260601"/>
                </a:cubicBezTo>
                <a:cubicBezTo>
                  <a:pt x="5830625" y="5281740"/>
                  <a:pt x="5854623" y="5302877"/>
                  <a:pt x="5881287" y="5326364"/>
                </a:cubicBezTo>
                <a:cubicBezTo>
                  <a:pt x="5883337" y="5329611"/>
                  <a:pt x="5892569" y="5334861"/>
                  <a:pt x="5894003" y="5339006"/>
                </a:cubicBezTo>
                <a:cubicBezTo>
                  <a:pt x="5890721" y="5337555"/>
                  <a:pt x="5884771" y="5333756"/>
                  <a:pt x="5883539" y="5335552"/>
                </a:cubicBezTo>
                <a:cubicBezTo>
                  <a:pt x="5878408" y="5336795"/>
                  <a:pt x="5870408" y="5329751"/>
                  <a:pt x="5859742" y="5320355"/>
                </a:cubicBezTo>
                <a:cubicBezTo>
                  <a:pt x="5854410" y="5315658"/>
                  <a:pt x="5847026" y="5307713"/>
                  <a:pt x="5837178" y="5303362"/>
                </a:cubicBezTo>
                <a:cubicBezTo>
                  <a:pt x="5824463" y="5290721"/>
                  <a:pt x="5807230" y="5278424"/>
                  <a:pt x="5795131" y="5264885"/>
                </a:cubicBezTo>
                <a:cubicBezTo>
                  <a:pt x="5788365" y="5256042"/>
                  <a:pt x="5779750" y="5249894"/>
                  <a:pt x="5771750" y="5242847"/>
                </a:cubicBezTo>
                <a:cubicBezTo>
                  <a:pt x="5769083" y="5240499"/>
                  <a:pt x="5762519" y="5237598"/>
                  <a:pt x="5761286" y="5239394"/>
                </a:cubicBezTo>
                <a:cubicBezTo>
                  <a:pt x="5762720" y="5243540"/>
                  <a:pt x="5766002" y="5244989"/>
                  <a:pt x="5771335" y="5249687"/>
                </a:cubicBezTo>
                <a:cubicBezTo>
                  <a:pt x="5802717" y="5278770"/>
                  <a:pt x="5835329" y="5306056"/>
                  <a:pt x="5866093" y="5336038"/>
                </a:cubicBezTo>
                <a:cubicBezTo>
                  <a:pt x="5894808" y="5362773"/>
                  <a:pt x="5927422" y="5390058"/>
                  <a:pt x="5956753" y="5415895"/>
                </a:cubicBezTo>
                <a:cubicBezTo>
                  <a:pt x="5959418" y="5418244"/>
                  <a:pt x="5964751" y="5422941"/>
                  <a:pt x="5965367" y="5422042"/>
                </a:cubicBezTo>
                <a:cubicBezTo>
                  <a:pt x="5966600" y="5420247"/>
                  <a:pt x="5963934" y="5417897"/>
                  <a:pt x="5961267" y="5415549"/>
                </a:cubicBezTo>
                <a:cubicBezTo>
                  <a:pt x="5956551" y="5409953"/>
                  <a:pt x="5954500" y="5406706"/>
                  <a:pt x="5949784" y="5401111"/>
                </a:cubicBezTo>
                <a:cubicBezTo>
                  <a:pt x="5947118" y="5398762"/>
                  <a:pt x="5948350" y="5396965"/>
                  <a:pt x="5951017" y="5399314"/>
                </a:cubicBezTo>
                <a:cubicBezTo>
                  <a:pt x="5959016" y="5406361"/>
                  <a:pt x="5963532" y="5406014"/>
                  <a:pt x="5968248" y="5411610"/>
                </a:cubicBezTo>
                <a:cubicBezTo>
                  <a:pt x="5972348" y="5418103"/>
                  <a:pt x="5983014" y="5427498"/>
                  <a:pt x="5983832" y="5432542"/>
                </a:cubicBezTo>
                <a:cubicBezTo>
                  <a:pt x="5986700" y="5440832"/>
                  <a:pt x="5995315" y="5446980"/>
                  <a:pt x="6003314" y="5454026"/>
                </a:cubicBezTo>
                <a:cubicBezTo>
                  <a:pt x="6013979" y="5463421"/>
                  <a:pt x="6021161" y="5465423"/>
                  <a:pt x="6032443" y="5473920"/>
                </a:cubicBezTo>
                <a:cubicBezTo>
                  <a:pt x="6044141" y="5475578"/>
                  <a:pt x="6059523" y="5490568"/>
                  <a:pt x="6074704" y="5499617"/>
                </a:cubicBezTo>
                <a:cubicBezTo>
                  <a:pt x="6077371" y="5501966"/>
                  <a:pt x="6082704" y="5506663"/>
                  <a:pt x="6082087" y="5507561"/>
                </a:cubicBezTo>
                <a:cubicBezTo>
                  <a:pt x="6084137" y="5510808"/>
                  <a:pt x="6082904" y="5512604"/>
                  <a:pt x="6077570" y="5507908"/>
                </a:cubicBezTo>
                <a:cubicBezTo>
                  <a:pt x="6072238" y="5503209"/>
                  <a:pt x="6065673" y="5500309"/>
                  <a:pt x="6068340" y="5502657"/>
                </a:cubicBezTo>
                <a:cubicBezTo>
                  <a:pt x="6069772" y="5506803"/>
                  <a:pt x="6070591" y="5511846"/>
                  <a:pt x="6078590" y="5518892"/>
                </a:cubicBezTo>
                <a:cubicBezTo>
                  <a:pt x="6084539" y="5522691"/>
                  <a:pt x="6089255" y="5528288"/>
                  <a:pt x="6095205" y="5532085"/>
                </a:cubicBezTo>
                <a:cubicBezTo>
                  <a:pt x="6125566" y="5550185"/>
                  <a:pt x="6153666" y="5577816"/>
                  <a:pt x="6181561" y="5599508"/>
                </a:cubicBezTo>
                <a:cubicBezTo>
                  <a:pt x="6204125" y="5616500"/>
                  <a:pt x="6225658" y="5641232"/>
                  <a:pt x="6247606" y="5659123"/>
                </a:cubicBezTo>
                <a:cubicBezTo>
                  <a:pt x="6250273" y="5661472"/>
                  <a:pt x="6249657" y="5662370"/>
                  <a:pt x="6251706" y="5665616"/>
                </a:cubicBezTo>
                <a:cubicBezTo>
                  <a:pt x="6259088" y="5673561"/>
                  <a:pt x="6267705" y="5679709"/>
                  <a:pt x="6269554" y="5677015"/>
                </a:cubicBezTo>
                <a:cubicBezTo>
                  <a:pt x="6277967" y="5677222"/>
                  <a:pt x="6294582" y="5690415"/>
                  <a:pt x="6303199" y="5696565"/>
                </a:cubicBezTo>
                <a:cubicBezTo>
                  <a:pt x="6317147" y="5707408"/>
                  <a:pt x="6331095" y="5718255"/>
                  <a:pt x="6336014" y="5729791"/>
                </a:cubicBezTo>
                <a:cubicBezTo>
                  <a:pt x="6338063" y="5733039"/>
                  <a:pt x="6340114" y="5736286"/>
                  <a:pt x="6342780" y="5738633"/>
                </a:cubicBezTo>
                <a:lnTo>
                  <a:pt x="6361825" y="5758293"/>
                </a:lnTo>
                <a:lnTo>
                  <a:pt x="6351655" y="5754938"/>
                </a:lnTo>
                <a:cubicBezTo>
                  <a:pt x="6350423" y="5756735"/>
                  <a:pt x="6355140" y="5762329"/>
                  <a:pt x="6363139" y="5769376"/>
                </a:cubicBezTo>
                <a:cubicBezTo>
                  <a:pt x="6369088" y="5773176"/>
                  <a:pt x="6375855" y="5782018"/>
                  <a:pt x="6385703" y="5786369"/>
                </a:cubicBezTo>
                <a:cubicBezTo>
                  <a:pt x="6388986" y="5787820"/>
                  <a:pt x="6396369" y="5795764"/>
                  <a:pt x="6399036" y="5798113"/>
                </a:cubicBezTo>
                <a:lnTo>
                  <a:pt x="6423997" y="5823336"/>
                </a:lnTo>
                <a:lnTo>
                  <a:pt x="6424013" y="5823664"/>
                </a:lnTo>
                <a:lnTo>
                  <a:pt x="6419785" y="5833946"/>
                </a:lnTo>
                <a:lnTo>
                  <a:pt x="6411738" y="5829477"/>
                </a:lnTo>
                <a:cubicBezTo>
                  <a:pt x="6407840" y="5828926"/>
                  <a:pt x="6409889" y="5832172"/>
                  <a:pt x="6414606" y="5837768"/>
                </a:cubicBezTo>
                <a:lnTo>
                  <a:pt x="6416470" y="5840323"/>
                </a:lnTo>
                <a:lnTo>
                  <a:pt x="6414349" y="5841030"/>
                </a:lnTo>
                <a:lnTo>
                  <a:pt x="6412756" y="5840462"/>
                </a:lnTo>
                <a:cubicBezTo>
                  <a:pt x="6408140" y="5837837"/>
                  <a:pt x="6405833" y="5836524"/>
                  <a:pt x="6405602" y="5836862"/>
                </a:cubicBezTo>
                <a:lnTo>
                  <a:pt x="6410263" y="5842393"/>
                </a:lnTo>
                <a:lnTo>
                  <a:pt x="6401428" y="5845340"/>
                </a:lnTo>
                <a:cubicBezTo>
                  <a:pt x="6394528" y="5845328"/>
                  <a:pt x="6385956" y="5843578"/>
                  <a:pt x="6375562" y="5840208"/>
                </a:cubicBezTo>
                <a:cubicBezTo>
                  <a:pt x="6353810" y="5829409"/>
                  <a:pt x="6332063" y="5818607"/>
                  <a:pt x="6309353" y="5803749"/>
                </a:cubicBezTo>
                <a:cubicBezTo>
                  <a:pt x="6281141" y="5781859"/>
                  <a:pt x="6235279" y="5782729"/>
                  <a:pt x="6239747" y="5720462"/>
                </a:cubicBezTo>
                <a:cubicBezTo>
                  <a:pt x="6240452" y="5707196"/>
                  <a:pt x="6223243" y="5699370"/>
                  <a:pt x="6214418" y="5710748"/>
                </a:cubicBezTo>
                <a:cubicBezTo>
                  <a:pt x="6175535" y="5757360"/>
                  <a:pt x="6164014" y="5708647"/>
                  <a:pt x="6151089" y="5686468"/>
                </a:cubicBezTo>
                <a:cubicBezTo>
                  <a:pt x="6141749" y="5663198"/>
                  <a:pt x="6132664" y="5657255"/>
                  <a:pt x="6110915" y="5646455"/>
                </a:cubicBezTo>
                <a:cubicBezTo>
                  <a:pt x="6046626" y="5618112"/>
                  <a:pt x="5977097" y="5600064"/>
                  <a:pt x="5926878" y="5550049"/>
                </a:cubicBezTo>
                <a:cubicBezTo>
                  <a:pt x="5849408" y="5482203"/>
                  <a:pt x="5756209" y="5445236"/>
                  <a:pt x="5670873" y="5392829"/>
                </a:cubicBezTo>
                <a:cubicBezTo>
                  <a:pt x="5629998" y="5366082"/>
                  <a:pt x="5586499" y="5344480"/>
                  <a:pt x="5543001" y="5322880"/>
                </a:cubicBezTo>
                <a:cubicBezTo>
                  <a:pt x="5534877" y="5320998"/>
                  <a:pt x="5527456" y="5305847"/>
                  <a:pt x="5517927" y="5330492"/>
                </a:cubicBezTo>
                <a:cubicBezTo>
                  <a:pt x="5500792" y="5387902"/>
                  <a:pt x="5475719" y="5395514"/>
                  <a:pt x="5436506" y="5359561"/>
                </a:cubicBezTo>
                <a:cubicBezTo>
                  <a:pt x="5411876" y="5336583"/>
                  <a:pt x="5391086" y="5329843"/>
                  <a:pt x="5366272" y="5354779"/>
                </a:cubicBezTo>
                <a:cubicBezTo>
                  <a:pt x="5352903" y="5363187"/>
                  <a:pt x="5340497" y="5375657"/>
                  <a:pt x="5324953" y="5358621"/>
                </a:cubicBezTo>
                <a:cubicBezTo>
                  <a:pt x="5273772" y="5304545"/>
                  <a:pt x="5206163" y="5294616"/>
                  <a:pt x="5145457" y="5265188"/>
                </a:cubicBezTo>
                <a:cubicBezTo>
                  <a:pt x="5127289" y="5253300"/>
                  <a:pt x="5107459" y="5250620"/>
                  <a:pt x="5111487" y="5218942"/>
                </a:cubicBezTo>
                <a:cubicBezTo>
                  <a:pt x="5118389" y="5199444"/>
                  <a:pt x="5098560" y="5196760"/>
                  <a:pt x="5086856" y="5195962"/>
                </a:cubicBezTo>
                <a:cubicBezTo>
                  <a:pt x="5070608" y="5192194"/>
                  <a:pt x="5056281" y="5196545"/>
                  <a:pt x="5045793" y="5217131"/>
                </a:cubicBezTo>
                <a:cubicBezTo>
                  <a:pt x="5043173" y="5222279"/>
                  <a:pt x="5039850" y="5240690"/>
                  <a:pt x="5043431" y="5239603"/>
                </a:cubicBezTo>
                <a:cubicBezTo>
                  <a:pt x="5090253" y="5242791"/>
                  <a:pt x="5080282" y="5298026"/>
                  <a:pt x="5108494" y="5319918"/>
                </a:cubicBezTo>
                <a:cubicBezTo>
                  <a:pt x="5172078" y="5361525"/>
                  <a:pt x="5224217" y="5419656"/>
                  <a:pt x="5273733" y="5482936"/>
                </a:cubicBezTo>
                <a:cubicBezTo>
                  <a:pt x="5291199" y="5508093"/>
                  <a:pt x="5309366" y="5519980"/>
                  <a:pt x="5332260" y="5486923"/>
                </a:cubicBezTo>
                <a:cubicBezTo>
                  <a:pt x="5337506" y="5476631"/>
                  <a:pt x="5345370" y="5461189"/>
                  <a:pt x="5359956" y="5474165"/>
                </a:cubicBezTo>
                <a:cubicBezTo>
                  <a:pt x="5369041" y="5480109"/>
                  <a:pt x="5368337" y="5493375"/>
                  <a:pt x="5363094" y="5503669"/>
                </a:cubicBezTo>
                <a:cubicBezTo>
                  <a:pt x="5346402" y="5530489"/>
                  <a:pt x="5356448" y="5540491"/>
                  <a:pt x="5379157" y="5555351"/>
                </a:cubicBezTo>
                <a:cubicBezTo>
                  <a:pt x="5406408" y="5573183"/>
                  <a:pt x="5433658" y="5591015"/>
                  <a:pt x="5466854" y="5585289"/>
                </a:cubicBezTo>
                <a:cubicBezTo>
                  <a:pt x="5478559" y="5586084"/>
                  <a:pt x="5496467" y="5580646"/>
                  <a:pt x="5500308" y="5596885"/>
                </a:cubicBezTo>
                <a:cubicBezTo>
                  <a:pt x="5510869" y="5641538"/>
                  <a:pt x="5547906" y="5652046"/>
                  <a:pt x="5576116" y="5673937"/>
                </a:cubicBezTo>
                <a:cubicBezTo>
                  <a:pt x="5610791" y="5706920"/>
                  <a:pt x="5618027" y="5769983"/>
                  <a:pt x="5591550" y="5804125"/>
                </a:cubicBezTo>
                <a:cubicBezTo>
                  <a:pt x="5577481" y="5825799"/>
                  <a:pt x="5582281" y="5846097"/>
                  <a:pt x="5571793" y="5866683"/>
                </a:cubicBezTo>
                <a:cubicBezTo>
                  <a:pt x="5554587" y="5858852"/>
                  <a:pt x="5540961" y="5849938"/>
                  <a:pt x="5525673" y="5850229"/>
                </a:cubicBezTo>
                <a:cubicBezTo>
                  <a:pt x="5422948" y="5837907"/>
                  <a:pt x="5351421" y="5746503"/>
                  <a:pt x="5261803" y="5708448"/>
                </a:cubicBezTo>
                <a:cubicBezTo>
                  <a:pt x="5198476" y="5684167"/>
                  <a:pt x="5151581" y="5615739"/>
                  <a:pt x="5075144" y="5617189"/>
                </a:cubicBezTo>
                <a:cubicBezTo>
                  <a:pt x="5067021" y="5615305"/>
                  <a:pt x="5054356" y="5610449"/>
                  <a:pt x="5055058" y="5597184"/>
                </a:cubicBezTo>
                <a:cubicBezTo>
                  <a:pt x="5060743" y="5556300"/>
                  <a:pt x="5036631" y="5567971"/>
                  <a:pt x="5017763" y="5569349"/>
                </a:cubicBezTo>
                <a:cubicBezTo>
                  <a:pt x="5007017" y="5572611"/>
                  <a:pt x="4992689" y="5576961"/>
                  <a:pt x="4983606" y="5571014"/>
                </a:cubicBezTo>
                <a:cubicBezTo>
                  <a:pt x="4929804" y="5522088"/>
                  <a:pt x="4855991" y="5518393"/>
                  <a:pt x="4802189" y="5469465"/>
                </a:cubicBezTo>
                <a:cubicBezTo>
                  <a:pt x="4767572" y="5450245"/>
                  <a:pt x="4721538" y="5421982"/>
                  <a:pt x="4677926" y="5396518"/>
                </a:cubicBezTo>
                <a:lnTo>
                  <a:pt x="4673381" y="5393975"/>
                </a:lnTo>
                <a:lnTo>
                  <a:pt x="4588341" y="5331789"/>
                </a:lnTo>
                <a:cubicBezTo>
                  <a:pt x="4554492" y="5306509"/>
                  <a:pt x="4523463" y="5283335"/>
                  <a:pt x="4489614" y="5258055"/>
                </a:cubicBezTo>
                <a:cubicBezTo>
                  <a:pt x="4483972" y="5253842"/>
                  <a:pt x="4477720" y="5250678"/>
                  <a:pt x="4471467" y="5247516"/>
                </a:cubicBezTo>
                <a:cubicBezTo>
                  <a:pt x="4468646" y="5245408"/>
                  <a:pt x="4467048" y="5241201"/>
                  <a:pt x="4461406" y="5236989"/>
                </a:cubicBezTo>
                <a:cubicBezTo>
                  <a:pt x="4444481" y="5224348"/>
                  <a:pt x="4426945" y="5212758"/>
                  <a:pt x="4411620" y="5204324"/>
                </a:cubicBezTo>
                <a:cubicBezTo>
                  <a:pt x="4405979" y="5200111"/>
                  <a:pt x="4396905" y="5194841"/>
                  <a:pt x="4391875" y="5189578"/>
                </a:cubicBezTo>
                <a:cubicBezTo>
                  <a:pt x="4384635" y="5181158"/>
                  <a:pt x="4372741" y="5173781"/>
                  <a:pt x="4364278" y="5167461"/>
                </a:cubicBezTo>
                <a:cubicBezTo>
                  <a:pt x="4355816" y="5161142"/>
                  <a:pt x="4345754" y="5150614"/>
                  <a:pt x="4335460" y="5147443"/>
                </a:cubicBezTo>
                <a:cubicBezTo>
                  <a:pt x="4328596" y="5145331"/>
                  <a:pt x="4327607" y="5140075"/>
                  <a:pt x="4321967" y="5135861"/>
                </a:cubicBezTo>
                <a:cubicBezTo>
                  <a:pt x="4288117" y="5110580"/>
                  <a:pt x="4251447" y="5083194"/>
                  <a:pt x="4214777" y="5055807"/>
                </a:cubicBezTo>
                <a:cubicBezTo>
                  <a:pt x="4190379" y="5042102"/>
                  <a:pt x="4169034" y="5023150"/>
                  <a:pt x="4146468" y="5006296"/>
                </a:cubicBezTo>
                <a:cubicBezTo>
                  <a:pt x="4140826" y="5002082"/>
                  <a:pt x="4134574" y="4998919"/>
                  <a:pt x="4130532" y="4998913"/>
                </a:cubicBezTo>
                <a:cubicBezTo>
                  <a:pt x="4138382" y="5006283"/>
                  <a:pt x="4146235" y="5013653"/>
                  <a:pt x="4154697" y="5019973"/>
                </a:cubicBezTo>
                <a:cubicBezTo>
                  <a:pt x="4165979" y="5028400"/>
                  <a:pt x="4177263" y="5036827"/>
                  <a:pt x="4188546" y="5045252"/>
                </a:cubicBezTo>
                <a:cubicBezTo>
                  <a:pt x="4194187" y="5049466"/>
                  <a:pt x="4205470" y="5057893"/>
                  <a:pt x="4200205" y="5059987"/>
                </a:cubicBezTo>
                <a:cubicBezTo>
                  <a:pt x="4198984" y="5062087"/>
                  <a:pt x="4204625" y="5066300"/>
                  <a:pt x="4207446" y="5068406"/>
                </a:cubicBezTo>
                <a:cubicBezTo>
                  <a:pt x="4224371" y="5081047"/>
                  <a:pt x="4241295" y="5093687"/>
                  <a:pt x="4258220" y="5106328"/>
                </a:cubicBezTo>
                <a:cubicBezTo>
                  <a:pt x="4261041" y="5108433"/>
                  <a:pt x="4263862" y="5110541"/>
                  <a:pt x="4266682" y="5112648"/>
                </a:cubicBezTo>
                <a:cubicBezTo>
                  <a:pt x="4269504" y="5114754"/>
                  <a:pt x="4268892" y="5115805"/>
                  <a:pt x="4268281" y="5116854"/>
                </a:cubicBezTo>
                <a:cubicBezTo>
                  <a:pt x="4268281" y="5116854"/>
                  <a:pt x="4268281" y="5116854"/>
                  <a:pt x="4267670" y="5117904"/>
                </a:cubicBezTo>
                <a:cubicBezTo>
                  <a:pt x="4267670" y="5117904"/>
                  <a:pt x="4264849" y="5115798"/>
                  <a:pt x="4264849" y="5115798"/>
                </a:cubicBezTo>
                <a:cubicBezTo>
                  <a:pt x="4245715" y="5100001"/>
                  <a:pt x="4224748" y="5087353"/>
                  <a:pt x="4204392" y="5073657"/>
                </a:cubicBezTo>
                <a:cubicBezTo>
                  <a:pt x="4190288" y="5063123"/>
                  <a:pt x="4179005" y="5054697"/>
                  <a:pt x="4163679" y="5046263"/>
                </a:cubicBezTo>
                <a:cubicBezTo>
                  <a:pt x="4160247" y="5045206"/>
                  <a:pt x="4157427" y="5043100"/>
                  <a:pt x="4157427" y="5043100"/>
                </a:cubicBezTo>
                <a:cubicBezTo>
                  <a:pt x="4142335" y="5027310"/>
                  <a:pt x="4127009" y="5018877"/>
                  <a:pt x="4110696" y="5005186"/>
                </a:cubicBezTo>
                <a:cubicBezTo>
                  <a:pt x="4105054" y="5000973"/>
                  <a:pt x="4095980" y="4995702"/>
                  <a:pt x="4088740" y="4987282"/>
                </a:cubicBezTo>
                <a:cubicBezTo>
                  <a:pt x="4083710" y="4982020"/>
                  <a:pt x="4077457" y="4978856"/>
                  <a:pt x="4072803" y="4979898"/>
                </a:cubicBezTo>
                <a:cubicBezTo>
                  <a:pt x="4064717" y="4979886"/>
                  <a:pt x="4064108" y="4980936"/>
                  <a:pt x="4074779" y="4990414"/>
                </a:cubicBezTo>
                <a:cubicBezTo>
                  <a:pt x="4085451" y="4999890"/>
                  <a:pt x="4086440" y="5005147"/>
                  <a:pt x="4098333" y="5012522"/>
                </a:cubicBezTo>
                <a:cubicBezTo>
                  <a:pt x="4107407" y="5017793"/>
                  <a:pt x="4115259" y="5025163"/>
                  <a:pt x="4123721" y="5031484"/>
                </a:cubicBezTo>
                <a:cubicBezTo>
                  <a:pt x="4126542" y="5033590"/>
                  <a:pt x="4129363" y="5035698"/>
                  <a:pt x="4134393" y="5040961"/>
                </a:cubicBezTo>
                <a:cubicBezTo>
                  <a:pt x="4123110" y="5032534"/>
                  <a:pt x="4114036" y="5027263"/>
                  <a:pt x="4105574" y="5020944"/>
                </a:cubicBezTo>
                <a:cubicBezTo>
                  <a:pt x="4104352" y="5023043"/>
                  <a:pt x="4100310" y="5023036"/>
                  <a:pt x="4106939" y="5032507"/>
                </a:cubicBezTo>
                <a:cubicBezTo>
                  <a:pt x="4108538" y="5036713"/>
                  <a:pt x="4114180" y="5040927"/>
                  <a:pt x="4122642" y="5047248"/>
                </a:cubicBezTo>
                <a:cubicBezTo>
                  <a:pt x="4125463" y="5049353"/>
                  <a:pt x="4127673" y="5052511"/>
                  <a:pt x="4123630" y="5052504"/>
                </a:cubicBezTo>
                <a:cubicBezTo>
                  <a:pt x="4120809" y="5050398"/>
                  <a:pt x="4120198" y="5051449"/>
                  <a:pt x="4117378" y="5049340"/>
                </a:cubicBezTo>
                <a:cubicBezTo>
                  <a:pt x="4103275" y="5038808"/>
                  <a:pt x="4087948" y="5030374"/>
                  <a:pt x="4078498" y="5018798"/>
                </a:cubicBezTo>
                <a:cubicBezTo>
                  <a:pt x="4071258" y="5010377"/>
                  <a:pt x="4059974" y="5001950"/>
                  <a:pt x="4053111" y="4999837"/>
                </a:cubicBezTo>
                <a:cubicBezTo>
                  <a:pt x="4045637" y="4998773"/>
                  <a:pt x="4037174" y="4992453"/>
                  <a:pt x="4025891" y="4984027"/>
                </a:cubicBezTo>
                <a:cubicBezTo>
                  <a:pt x="4017429" y="4977706"/>
                  <a:pt x="4008966" y="4971386"/>
                  <a:pt x="4005912" y="4976637"/>
                </a:cubicBezTo>
                <a:cubicBezTo>
                  <a:pt x="4004690" y="4978736"/>
                  <a:pt x="3996227" y="4972416"/>
                  <a:pt x="3989975" y="4969253"/>
                </a:cubicBezTo>
                <a:cubicBezTo>
                  <a:pt x="3984334" y="4965040"/>
                  <a:pt x="3978692" y="4960826"/>
                  <a:pt x="3975871" y="4958720"/>
                </a:cubicBezTo>
                <a:cubicBezTo>
                  <a:pt x="3970230" y="4954506"/>
                  <a:pt x="3966399" y="4952399"/>
                  <a:pt x="3964806" y="4952527"/>
                </a:cubicBezTo>
                <a:cubicBezTo>
                  <a:pt x="3963214" y="4952656"/>
                  <a:pt x="3963860" y="4955022"/>
                  <a:pt x="3967175" y="4959757"/>
                </a:cubicBezTo>
                <a:cubicBezTo>
                  <a:pt x="3968774" y="4963963"/>
                  <a:pt x="3969763" y="4969220"/>
                  <a:pt x="3978836" y="4974491"/>
                </a:cubicBezTo>
                <a:cubicBezTo>
                  <a:pt x="3990730" y="4981866"/>
                  <a:pt x="4002013" y="4990294"/>
                  <a:pt x="4012684" y="4999771"/>
                </a:cubicBezTo>
                <a:cubicBezTo>
                  <a:pt x="4026177" y="5011354"/>
                  <a:pt x="4038071" y="5018731"/>
                  <a:pt x="4049354" y="5027157"/>
                </a:cubicBezTo>
                <a:cubicBezTo>
                  <a:pt x="4060638" y="5035585"/>
                  <a:pt x="4067878" y="5044004"/>
                  <a:pt x="4079162" y="5052431"/>
                </a:cubicBezTo>
                <a:cubicBezTo>
                  <a:pt x="4087624" y="5058751"/>
                  <a:pt x="4088612" y="5064008"/>
                  <a:pt x="4085557" y="5069258"/>
                </a:cubicBezTo>
                <a:cubicBezTo>
                  <a:pt x="4081514" y="5069251"/>
                  <a:pt x="4090355" y="5081879"/>
                  <a:pt x="4096606" y="5085042"/>
                </a:cubicBezTo>
                <a:cubicBezTo>
                  <a:pt x="4107890" y="5093469"/>
                  <a:pt x="4115130" y="5101889"/>
                  <a:pt x="4128245" y="5107165"/>
                </a:cubicBezTo>
                <a:cubicBezTo>
                  <a:pt x="4134498" y="5110328"/>
                  <a:pt x="4142350" y="5117699"/>
                  <a:pt x="4141127" y="5119799"/>
                </a:cubicBezTo>
                <a:cubicBezTo>
                  <a:pt x="4138684" y="5123998"/>
                  <a:pt x="4144937" y="5127162"/>
                  <a:pt x="4151190" y="5130326"/>
                </a:cubicBezTo>
                <a:cubicBezTo>
                  <a:pt x="4168724" y="5141916"/>
                  <a:pt x="4168724" y="5141916"/>
                  <a:pt x="4185039" y="5155606"/>
                </a:cubicBezTo>
                <a:cubicBezTo>
                  <a:pt x="4195710" y="5165082"/>
                  <a:pt x="4206382" y="5174560"/>
                  <a:pt x="4217665" y="5182985"/>
                </a:cubicBezTo>
                <a:cubicBezTo>
                  <a:pt x="4231159" y="5194570"/>
                  <a:pt x="4247472" y="5208260"/>
                  <a:pt x="4261576" y="5218793"/>
                </a:cubicBezTo>
                <a:cubicBezTo>
                  <a:pt x="4264397" y="5220900"/>
                  <a:pt x="4264397" y="5220900"/>
                  <a:pt x="4267217" y="5223006"/>
                </a:cubicBezTo>
                <a:cubicBezTo>
                  <a:pt x="4270038" y="5225113"/>
                  <a:pt x="4265385" y="5226158"/>
                  <a:pt x="4271026" y="5230370"/>
                </a:cubicBezTo>
                <a:cubicBezTo>
                  <a:pt x="4277279" y="5233533"/>
                  <a:pt x="4280710" y="5234590"/>
                  <a:pt x="4283531" y="5236698"/>
                </a:cubicBezTo>
                <a:cubicBezTo>
                  <a:pt x="4291993" y="5243017"/>
                  <a:pt x="4296413" y="5249330"/>
                  <a:pt x="4302055" y="5253545"/>
                </a:cubicBezTo>
                <a:cubicBezTo>
                  <a:pt x="4310516" y="5259863"/>
                  <a:pt x="4316770" y="5263027"/>
                  <a:pt x="4321800" y="5268290"/>
                </a:cubicBezTo>
                <a:cubicBezTo>
                  <a:pt x="4326830" y="5273555"/>
                  <a:pt x="4329651" y="5275661"/>
                  <a:pt x="4335293" y="5279875"/>
                </a:cubicBezTo>
                <a:cubicBezTo>
                  <a:pt x="4346577" y="5288301"/>
                  <a:pt x="4356638" y="5298828"/>
                  <a:pt x="4367920" y="5307254"/>
                </a:cubicBezTo>
                <a:cubicBezTo>
                  <a:pt x="4369519" y="5311461"/>
                  <a:pt x="4378592" y="5316731"/>
                  <a:pt x="4384234" y="5320945"/>
                </a:cubicBezTo>
                <a:cubicBezTo>
                  <a:pt x="4387055" y="5323052"/>
                  <a:pt x="4389876" y="5325158"/>
                  <a:pt x="4389876" y="5325158"/>
                </a:cubicBezTo>
                <a:cubicBezTo>
                  <a:pt x="4409622" y="5339905"/>
                  <a:pt x="4429367" y="5354652"/>
                  <a:pt x="4448501" y="5370449"/>
                </a:cubicBezTo>
                <a:cubicBezTo>
                  <a:pt x="4467635" y="5386246"/>
                  <a:pt x="4484561" y="5398885"/>
                  <a:pt x="4504305" y="5413632"/>
                </a:cubicBezTo>
                <a:lnTo>
                  <a:pt x="4519074" y="5424662"/>
                </a:lnTo>
                <a:lnTo>
                  <a:pt x="4519080" y="5424891"/>
                </a:lnTo>
                <a:cubicBezTo>
                  <a:pt x="4528293" y="5439497"/>
                  <a:pt x="4539887" y="5447942"/>
                  <a:pt x="4552464" y="5454456"/>
                </a:cubicBezTo>
                <a:lnTo>
                  <a:pt x="4568754" y="5461914"/>
                </a:lnTo>
                <a:lnTo>
                  <a:pt x="4588335" y="5476902"/>
                </a:lnTo>
                <a:lnTo>
                  <a:pt x="4583821" y="5482802"/>
                </a:lnTo>
                <a:cubicBezTo>
                  <a:pt x="4573051" y="5492801"/>
                  <a:pt x="4559355" y="5501853"/>
                  <a:pt x="4593226" y="5511148"/>
                </a:cubicBezTo>
                <a:cubicBezTo>
                  <a:pt x="4613056" y="5513832"/>
                  <a:pt x="4619516" y="5524921"/>
                  <a:pt x="4605448" y="5546596"/>
                </a:cubicBezTo>
                <a:cubicBezTo>
                  <a:pt x="4600205" y="5556888"/>
                  <a:pt x="4594960" y="5567182"/>
                  <a:pt x="4608586" y="5576098"/>
                </a:cubicBezTo>
                <a:cubicBezTo>
                  <a:pt x="4618629" y="5586100"/>
                  <a:pt x="4627456" y="5574720"/>
                  <a:pt x="4637241" y="5567399"/>
                </a:cubicBezTo>
                <a:cubicBezTo>
                  <a:pt x="4661096" y="5538402"/>
                  <a:pt x="4692631" y="5541883"/>
                  <a:pt x="4704851" y="5577328"/>
                </a:cubicBezTo>
                <a:cubicBezTo>
                  <a:pt x="4709651" y="5597624"/>
                  <a:pt x="4719696" y="5607627"/>
                  <a:pt x="4734984" y="5607338"/>
                </a:cubicBezTo>
                <a:lnTo>
                  <a:pt x="4763677" y="5611862"/>
                </a:lnTo>
                <a:lnTo>
                  <a:pt x="4793012" y="5633772"/>
                </a:lnTo>
                <a:cubicBezTo>
                  <a:pt x="4805894" y="5646405"/>
                  <a:pt x="4820609" y="5655888"/>
                  <a:pt x="4834101" y="5667471"/>
                </a:cubicBezTo>
                <a:lnTo>
                  <a:pt x="4954060" y="5757062"/>
                </a:lnTo>
                <a:lnTo>
                  <a:pt x="4937260" y="5780871"/>
                </a:lnTo>
                <a:cubicBezTo>
                  <a:pt x="4927476" y="5788189"/>
                  <a:pt x="4925813" y="5797397"/>
                  <a:pt x="4928693" y="5809574"/>
                </a:cubicBezTo>
                <a:cubicBezTo>
                  <a:pt x="4928251" y="5840163"/>
                  <a:pt x="4913923" y="5844514"/>
                  <a:pt x="4889551" y="5838860"/>
                </a:cubicBezTo>
                <a:cubicBezTo>
                  <a:pt x="4820019" y="5820812"/>
                  <a:pt x="4753813" y="5784353"/>
                  <a:pt x="4687606" y="5747891"/>
                </a:cubicBezTo>
                <a:cubicBezTo>
                  <a:pt x="4660354" y="5730062"/>
                  <a:pt x="4630481" y="5717376"/>
                  <a:pt x="4607587" y="5750432"/>
                </a:cubicBezTo>
                <a:cubicBezTo>
                  <a:pt x="4590896" y="5777251"/>
                  <a:pt x="4616485" y="5804289"/>
                  <a:pt x="4632991" y="5825381"/>
                </a:cubicBezTo>
                <a:cubicBezTo>
                  <a:pt x="4663122" y="5855392"/>
                  <a:pt x="4666259" y="5884893"/>
                  <a:pt x="4648866" y="5924978"/>
                </a:cubicBezTo>
                <a:cubicBezTo>
                  <a:pt x="4639341" y="5949627"/>
                  <a:pt x="4623611" y="5980505"/>
                  <a:pt x="4632953" y="6003775"/>
                </a:cubicBezTo>
                <a:cubicBezTo>
                  <a:pt x="4666220" y="6063285"/>
                  <a:pt x="4640004" y="6114753"/>
                  <a:pt x="4630031" y="6169988"/>
                </a:cubicBezTo>
                <a:cubicBezTo>
                  <a:pt x="4623385" y="6206811"/>
                  <a:pt x="4600231" y="6222543"/>
                  <a:pt x="4580143" y="6202536"/>
                </a:cubicBezTo>
                <a:cubicBezTo>
                  <a:pt x="4522762" y="6154695"/>
                  <a:pt x="4446584" y="6173472"/>
                  <a:pt x="4397068" y="6110189"/>
                </a:cubicBezTo>
                <a:cubicBezTo>
                  <a:pt x="4371477" y="6083156"/>
                  <a:pt x="4333480" y="6068584"/>
                  <a:pt x="4332707" y="6016610"/>
                </a:cubicBezTo>
                <a:cubicBezTo>
                  <a:pt x="4334368" y="6007405"/>
                  <a:pt x="4327906" y="5996315"/>
                  <a:pt x="4319782" y="5994429"/>
                </a:cubicBezTo>
                <a:cubicBezTo>
                  <a:pt x="4281083" y="5993127"/>
                  <a:pt x="4248332" y="5968264"/>
                  <a:pt x="4205536" y="5933398"/>
                </a:cubicBezTo>
                <a:cubicBezTo>
                  <a:pt x="4223516" y="5993198"/>
                  <a:pt x="4251986" y="6032415"/>
                  <a:pt x="4256344" y="6083300"/>
                </a:cubicBezTo>
                <a:cubicBezTo>
                  <a:pt x="4259225" y="6095478"/>
                  <a:pt x="4257562" y="6104683"/>
                  <a:pt x="4246816" y="6107945"/>
                </a:cubicBezTo>
                <a:cubicBezTo>
                  <a:pt x="4236070" y="6111208"/>
                  <a:pt x="4226988" y="6105265"/>
                  <a:pt x="4223148" y="6089028"/>
                </a:cubicBezTo>
                <a:cubicBezTo>
                  <a:pt x="4215724" y="6073878"/>
                  <a:pt x="4233375" y="6051116"/>
                  <a:pt x="4209003" y="6045463"/>
                </a:cubicBezTo>
                <a:cubicBezTo>
                  <a:pt x="4205423" y="6046550"/>
                  <a:pt x="4205423" y="6046550"/>
                  <a:pt x="4202802" y="6051698"/>
                </a:cubicBezTo>
                <a:cubicBezTo>
                  <a:pt x="4195196" y="6084461"/>
                  <a:pt x="4224624" y="6127737"/>
                  <a:pt x="4186441" y="6161081"/>
                </a:cubicBezTo>
                <a:cubicBezTo>
                  <a:pt x="4186441" y="6161081"/>
                  <a:pt x="4193161" y="6189495"/>
                  <a:pt x="4209150" y="6175940"/>
                </a:cubicBezTo>
                <a:cubicBezTo>
                  <a:pt x="4225137" y="6162383"/>
                  <a:pt x="4233263" y="6164269"/>
                  <a:pt x="4241644" y="6183480"/>
                </a:cubicBezTo>
                <a:cubicBezTo>
                  <a:pt x="4256489" y="6213779"/>
                  <a:pt x="4273954" y="6238932"/>
                  <a:pt x="4260143" y="6277932"/>
                </a:cubicBezTo>
                <a:cubicBezTo>
                  <a:pt x="4256819" y="6296342"/>
                  <a:pt x="4259699" y="6308520"/>
                  <a:pt x="4283111" y="6310113"/>
                </a:cubicBezTo>
                <a:cubicBezTo>
                  <a:pt x="4293856" y="6306851"/>
                  <a:pt x="4304602" y="6303589"/>
                  <a:pt x="4305821" y="6324974"/>
                </a:cubicBezTo>
                <a:cubicBezTo>
                  <a:pt x="4306078" y="6342298"/>
                  <a:pt x="4297252" y="6353678"/>
                  <a:pt x="4283886" y="6362087"/>
                </a:cubicBezTo>
                <a:cubicBezTo>
                  <a:pt x="4270516" y="6370497"/>
                  <a:pt x="4261436" y="6364551"/>
                  <a:pt x="4254972" y="6353462"/>
                </a:cubicBezTo>
                <a:cubicBezTo>
                  <a:pt x="4237507" y="6328308"/>
                  <a:pt x="4227206" y="6300982"/>
                  <a:pt x="4187547" y="6295619"/>
                </a:cubicBezTo>
                <a:cubicBezTo>
                  <a:pt x="4224656" y="6371367"/>
                  <a:pt x="4262468" y="6433849"/>
                  <a:pt x="4334178" y="6477341"/>
                </a:cubicBezTo>
                <a:cubicBezTo>
                  <a:pt x="4332000" y="6451899"/>
                  <a:pt x="4317413" y="6438925"/>
                  <a:pt x="4313571" y="6422687"/>
                </a:cubicBezTo>
                <a:cubicBezTo>
                  <a:pt x="4305191" y="6403478"/>
                  <a:pt x="4288684" y="6382384"/>
                  <a:pt x="4311838" y="6366653"/>
                </a:cubicBezTo>
                <a:cubicBezTo>
                  <a:pt x="4331411" y="6352012"/>
                  <a:pt x="4349577" y="6363899"/>
                  <a:pt x="4362500" y="6386080"/>
                </a:cubicBezTo>
                <a:lnTo>
                  <a:pt x="4496093" y="6658775"/>
                </a:lnTo>
                <a:cubicBezTo>
                  <a:pt x="4505435" y="6682042"/>
                  <a:pt x="4471869" y="6783599"/>
                  <a:pt x="4453960" y="6789036"/>
                </a:cubicBezTo>
                <a:cubicBezTo>
                  <a:pt x="4424346" y="6793674"/>
                  <a:pt x="4393771" y="6794256"/>
                  <a:pt x="4374384" y="6760985"/>
                </a:cubicBezTo>
                <a:cubicBezTo>
                  <a:pt x="4366963" y="6745836"/>
                  <a:pt x="4356218" y="6749098"/>
                  <a:pt x="4344510" y="6748299"/>
                </a:cubicBezTo>
                <a:cubicBezTo>
                  <a:pt x="4292448" y="6755404"/>
                  <a:pt x="4262315" y="6725394"/>
                  <a:pt x="4239089" y="6675887"/>
                </a:cubicBezTo>
                <a:cubicBezTo>
                  <a:pt x="4221366" y="6633410"/>
                  <a:pt x="4196480" y="6593109"/>
                  <a:pt x="4185918" y="6548453"/>
                </a:cubicBezTo>
                <a:cubicBezTo>
                  <a:pt x="4183039" y="6536275"/>
                  <a:pt x="4175617" y="6521126"/>
                  <a:pt x="4157706" y="6526563"/>
                </a:cubicBezTo>
                <a:cubicBezTo>
                  <a:pt x="4154384" y="6544975"/>
                  <a:pt x="4160845" y="6556065"/>
                  <a:pt x="4167307" y="6567157"/>
                </a:cubicBezTo>
                <a:cubicBezTo>
                  <a:pt x="4172809" y="6574187"/>
                  <a:pt x="4179273" y="6585278"/>
                  <a:pt x="4169485" y="6592600"/>
                </a:cubicBezTo>
                <a:cubicBezTo>
                  <a:pt x="4159699" y="6599923"/>
                  <a:pt x="4153239" y="6588831"/>
                  <a:pt x="4147737" y="6581799"/>
                </a:cubicBezTo>
                <a:cubicBezTo>
                  <a:pt x="4116389" y="6530407"/>
                  <a:pt x="4115870" y="6495758"/>
                  <a:pt x="4152133" y="6454293"/>
                </a:cubicBezTo>
                <a:cubicBezTo>
                  <a:pt x="4110813" y="6458136"/>
                  <a:pt x="4083562" y="6440305"/>
                  <a:pt x="4066797" y="6401889"/>
                </a:cubicBezTo>
                <a:cubicBezTo>
                  <a:pt x="4041654" y="6344261"/>
                  <a:pt x="3975519" y="6373039"/>
                  <a:pt x="3948711" y="6324618"/>
                </a:cubicBezTo>
                <a:cubicBezTo>
                  <a:pt x="3947751" y="6320559"/>
                  <a:pt x="3944167" y="6321646"/>
                  <a:pt x="3940586" y="6322732"/>
                </a:cubicBezTo>
                <a:cubicBezTo>
                  <a:pt x="3883277" y="6340131"/>
                  <a:pt x="3874710" y="6368836"/>
                  <a:pt x="3911562" y="6427260"/>
                </a:cubicBezTo>
                <a:lnTo>
                  <a:pt x="3928065" y="6448354"/>
                </a:lnTo>
                <a:cubicBezTo>
                  <a:pt x="3946750" y="6494891"/>
                  <a:pt x="3995048" y="6536789"/>
                  <a:pt x="3938257" y="6588835"/>
                </a:cubicBezTo>
                <a:cubicBezTo>
                  <a:pt x="3934676" y="6589923"/>
                  <a:pt x="3933012" y="6599129"/>
                  <a:pt x="3933972" y="6603188"/>
                </a:cubicBezTo>
                <a:cubicBezTo>
                  <a:pt x="3935707" y="6659219"/>
                  <a:pt x="3917097" y="6677924"/>
                  <a:pt x="3867395" y="6662557"/>
                </a:cubicBezTo>
                <a:cubicBezTo>
                  <a:pt x="3859272" y="6660671"/>
                  <a:pt x="3846605" y="6655814"/>
                  <a:pt x="3842321" y="6670170"/>
                </a:cubicBezTo>
                <a:cubicBezTo>
                  <a:pt x="3837337" y="6697786"/>
                  <a:pt x="3820128" y="6689959"/>
                  <a:pt x="3802921" y="6682131"/>
                </a:cubicBezTo>
                <a:lnTo>
                  <a:pt x="3801960" y="6681709"/>
                </a:lnTo>
                <a:lnTo>
                  <a:pt x="3792202" y="6673520"/>
                </a:lnTo>
                <a:cubicBezTo>
                  <a:pt x="3792202" y="6673520"/>
                  <a:pt x="3789755" y="6670884"/>
                  <a:pt x="3787307" y="6668247"/>
                </a:cubicBezTo>
                <a:cubicBezTo>
                  <a:pt x="3777144" y="6652589"/>
                  <a:pt x="3762138" y="6642704"/>
                  <a:pt x="3750591" y="6628695"/>
                </a:cubicBezTo>
                <a:cubicBezTo>
                  <a:pt x="3739045" y="6614686"/>
                  <a:pt x="3726807" y="6601504"/>
                  <a:pt x="3713876" y="6589144"/>
                </a:cubicBezTo>
                <a:cubicBezTo>
                  <a:pt x="3675085" y="6552067"/>
                  <a:pt x="3642201" y="6513503"/>
                  <a:pt x="3604795" y="6474775"/>
                </a:cubicBezTo>
                <a:cubicBezTo>
                  <a:pt x="3604795" y="6474775"/>
                  <a:pt x="3605486" y="6473952"/>
                  <a:pt x="3603038" y="6471314"/>
                </a:cubicBezTo>
                <a:cubicBezTo>
                  <a:pt x="3606870" y="6472302"/>
                  <a:pt x="3608626" y="6475764"/>
                  <a:pt x="3613521" y="6481037"/>
                </a:cubicBezTo>
                <a:cubicBezTo>
                  <a:pt x="3615968" y="6483674"/>
                  <a:pt x="3616661" y="6482849"/>
                  <a:pt x="3616661" y="6482849"/>
                </a:cubicBezTo>
                <a:cubicBezTo>
                  <a:pt x="3617353" y="6482024"/>
                  <a:pt x="3618736" y="6480377"/>
                  <a:pt x="3615597" y="6478563"/>
                </a:cubicBezTo>
                <a:cubicBezTo>
                  <a:pt x="3613149" y="6475928"/>
                  <a:pt x="3612085" y="6471641"/>
                  <a:pt x="3609638" y="6469005"/>
                </a:cubicBezTo>
                <a:cubicBezTo>
                  <a:pt x="3594259" y="6454009"/>
                  <a:pt x="3584097" y="6438352"/>
                  <a:pt x="3569410" y="6422531"/>
                </a:cubicBezTo>
                <a:cubicBezTo>
                  <a:pt x="3525351" y="6375069"/>
                  <a:pt x="3478846" y="6324971"/>
                  <a:pt x="3434788" y="6277510"/>
                </a:cubicBezTo>
                <a:cubicBezTo>
                  <a:pt x="3420102" y="6261689"/>
                  <a:pt x="3408556" y="6247681"/>
                  <a:pt x="3404671" y="6235649"/>
                </a:cubicBezTo>
                <a:cubicBezTo>
                  <a:pt x="3408503" y="6236636"/>
                  <a:pt x="3413399" y="6241910"/>
                  <a:pt x="3416538" y="6243722"/>
                </a:cubicBezTo>
                <a:cubicBezTo>
                  <a:pt x="3432609" y="6257893"/>
                  <a:pt x="3437504" y="6263167"/>
                  <a:pt x="3438248" y="6273387"/>
                </a:cubicBezTo>
                <a:cubicBezTo>
                  <a:pt x="3439312" y="6277674"/>
                  <a:pt x="3441758" y="6280310"/>
                  <a:pt x="3444899" y="6282122"/>
                </a:cubicBezTo>
                <a:cubicBezTo>
                  <a:pt x="3453625" y="6288383"/>
                  <a:pt x="3462725" y="6299755"/>
                  <a:pt x="3470068" y="6307664"/>
                </a:cubicBezTo>
                <a:cubicBezTo>
                  <a:pt x="3484753" y="6323484"/>
                  <a:pt x="3496992" y="6336669"/>
                  <a:pt x="3513755" y="6350016"/>
                </a:cubicBezTo>
                <a:cubicBezTo>
                  <a:pt x="3519340" y="6354466"/>
                  <a:pt x="3529824" y="6364188"/>
                  <a:pt x="3531579" y="6367648"/>
                </a:cubicBezTo>
                <a:cubicBezTo>
                  <a:pt x="3539295" y="6380670"/>
                  <a:pt x="3552917" y="6392204"/>
                  <a:pt x="3558876" y="6401763"/>
                </a:cubicBezTo>
                <a:cubicBezTo>
                  <a:pt x="3563080" y="6407862"/>
                  <a:pt x="3567974" y="6413135"/>
                  <a:pt x="3573561" y="6417584"/>
                </a:cubicBezTo>
                <a:cubicBezTo>
                  <a:pt x="3584737" y="6426483"/>
                  <a:pt x="3592080" y="6434392"/>
                  <a:pt x="3600487" y="6446589"/>
                </a:cubicBezTo>
                <a:cubicBezTo>
                  <a:pt x="3607138" y="6455323"/>
                  <a:pt x="3612033" y="6460596"/>
                  <a:pt x="3620760" y="6466859"/>
                </a:cubicBezTo>
                <a:cubicBezTo>
                  <a:pt x="3636458" y="6475919"/>
                  <a:pt x="3654284" y="6493552"/>
                  <a:pt x="3670725" y="6512833"/>
                </a:cubicBezTo>
                <a:cubicBezTo>
                  <a:pt x="3675621" y="6518107"/>
                  <a:pt x="3679825" y="6524205"/>
                  <a:pt x="3681580" y="6527666"/>
                </a:cubicBezTo>
                <a:cubicBezTo>
                  <a:pt x="3691051" y="6544148"/>
                  <a:pt x="3702598" y="6558156"/>
                  <a:pt x="3714836" y="6571340"/>
                </a:cubicBezTo>
                <a:cubicBezTo>
                  <a:pt x="3727075" y="6584523"/>
                  <a:pt x="3741760" y="6600344"/>
                  <a:pt x="3753999" y="6613527"/>
                </a:cubicBezTo>
                <a:cubicBezTo>
                  <a:pt x="3768685" y="6629349"/>
                  <a:pt x="3786511" y="6646981"/>
                  <a:pt x="3803273" y="6660328"/>
                </a:cubicBezTo>
                <a:cubicBezTo>
                  <a:pt x="3808168" y="6665602"/>
                  <a:pt x="3813063" y="6670875"/>
                  <a:pt x="3815512" y="6673513"/>
                </a:cubicBezTo>
                <a:cubicBezTo>
                  <a:pt x="3822854" y="6681422"/>
                  <a:pt x="3825994" y="6683235"/>
                  <a:pt x="3829825" y="6684222"/>
                </a:cubicBezTo>
                <a:cubicBezTo>
                  <a:pt x="3812000" y="6666588"/>
                  <a:pt x="3801837" y="6650932"/>
                  <a:pt x="3787150" y="6635111"/>
                </a:cubicBezTo>
                <a:cubicBezTo>
                  <a:pt x="3768261" y="6613193"/>
                  <a:pt x="3749371" y="6591275"/>
                  <a:pt x="3733622" y="6571169"/>
                </a:cubicBezTo>
                <a:cubicBezTo>
                  <a:pt x="3722075" y="6557160"/>
                  <a:pt x="3710528" y="6543153"/>
                  <a:pt x="3698982" y="6529144"/>
                </a:cubicBezTo>
                <a:cubicBezTo>
                  <a:pt x="3684987" y="6512498"/>
                  <a:pt x="3671366" y="6500964"/>
                  <a:pt x="3659819" y="6486955"/>
                </a:cubicBezTo>
                <a:cubicBezTo>
                  <a:pt x="3650720" y="6475584"/>
                  <a:pt x="3641301" y="6470147"/>
                  <a:pt x="3629063" y="6456965"/>
                </a:cubicBezTo>
                <a:cubicBezTo>
                  <a:pt x="3622412" y="6448229"/>
                  <a:pt x="3611928" y="6438507"/>
                  <a:pt x="3602138" y="6427960"/>
                </a:cubicBezTo>
                <a:cubicBezTo>
                  <a:pt x="3599691" y="6425323"/>
                  <a:pt x="3599691" y="6425323"/>
                  <a:pt x="3597243" y="6422687"/>
                </a:cubicBezTo>
                <a:cubicBezTo>
                  <a:pt x="3583993" y="6416261"/>
                  <a:pt x="3572447" y="6402254"/>
                  <a:pt x="3561591" y="6387421"/>
                </a:cubicBezTo>
                <a:cubicBezTo>
                  <a:pt x="3553184" y="6375225"/>
                  <a:pt x="3542702" y="6365502"/>
                  <a:pt x="3534987" y="6352481"/>
                </a:cubicBezTo>
                <a:cubicBezTo>
                  <a:pt x="3534987" y="6352481"/>
                  <a:pt x="3532539" y="6349845"/>
                  <a:pt x="3529400" y="6348033"/>
                </a:cubicBezTo>
                <a:cubicBezTo>
                  <a:pt x="3526260" y="6346221"/>
                  <a:pt x="3523812" y="6343583"/>
                  <a:pt x="3521365" y="6340948"/>
                </a:cubicBezTo>
                <a:cubicBezTo>
                  <a:pt x="3497579" y="6313755"/>
                  <a:pt x="3470336" y="6290686"/>
                  <a:pt x="3447243" y="6262669"/>
                </a:cubicBezTo>
                <a:cubicBezTo>
                  <a:pt x="3437451" y="6252122"/>
                  <a:pt x="3430481" y="6249322"/>
                  <a:pt x="3423829" y="6240587"/>
                </a:cubicBezTo>
                <a:cubicBezTo>
                  <a:pt x="3416486" y="6232677"/>
                  <a:pt x="3406695" y="6222130"/>
                  <a:pt x="3399352" y="6214219"/>
                </a:cubicBezTo>
                <a:cubicBezTo>
                  <a:pt x="3383975" y="6199224"/>
                  <a:pt x="3374504" y="6182742"/>
                  <a:pt x="3360881" y="6171208"/>
                </a:cubicBezTo>
                <a:cubicBezTo>
                  <a:pt x="3355986" y="6165934"/>
                  <a:pt x="3353538" y="6163298"/>
                  <a:pt x="3351091" y="6160661"/>
                </a:cubicBezTo>
                <a:cubicBezTo>
                  <a:pt x="3348643" y="6158023"/>
                  <a:pt x="3346888" y="6154562"/>
                  <a:pt x="3343057" y="6153575"/>
                </a:cubicBezTo>
                <a:cubicBezTo>
                  <a:pt x="3342365" y="6154399"/>
                  <a:pt x="3343428" y="6158685"/>
                  <a:pt x="3345876" y="6161321"/>
                </a:cubicBezTo>
                <a:cubicBezTo>
                  <a:pt x="3352527" y="6170057"/>
                  <a:pt x="3357794" y="6180440"/>
                  <a:pt x="3367584" y="6190988"/>
                </a:cubicBezTo>
                <a:cubicBezTo>
                  <a:pt x="3372481" y="6196261"/>
                  <a:pt x="3371097" y="6197910"/>
                  <a:pt x="3375300" y="6204007"/>
                </a:cubicBezTo>
                <a:cubicBezTo>
                  <a:pt x="3360985" y="6193297"/>
                  <a:pt x="3348747" y="6180115"/>
                  <a:pt x="3335817" y="6167754"/>
                </a:cubicBezTo>
                <a:cubicBezTo>
                  <a:pt x="3325334" y="6158031"/>
                  <a:pt x="3316607" y="6151770"/>
                  <a:pt x="3306125" y="6142047"/>
                </a:cubicBezTo>
                <a:cubicBezTo>
                  <a:pt x="3303677" y="6139411"/>
                  <a:pt x="3297398" y="6135788"/>
                  <a:pt x="3298462" y="6140072"/>
                </a:cubicBezTo>
                <a:cubicBezTo>
                  <a:pt x="3299525" y="6144358"/>
                  <a:pt x="3305113" y="6148807"/>
                  <a:pt x="3307560" y="6151444"/>
                </a:cubicBezTo>
                <a:cubicBezTo>
                  <a:pt x="3324695" y="6169902"/>
                  <a:pt x="3339380" y="6185722"/>
                  <a:pt x="3356513" y="6204180"/>
                </a:cubicBezTo>
                <a:cubicBezTo>
                  <a:pt x="3385886" y="6235820"/>
                  <a:pt x="3413183" y="6269934"/>
                  <a:pt x="3435957" y="6303886"/>
                </a:cubicBezTo>
                <a:cubicBezTo>
                  <a:pt x="3444363" y="6316081"/>
                  <a:pt x="3457293" y="6328441"/>
                  <a:pt x="3465700" y="6340636"/>
                </a:cubicBezTo>
                <a:cubicBezTo>
                  <a:pt x="3474799" y="6352008"/>
                  <a:pt x="3487730" y="6364367"/>
                  <a:pt x="3500659" y="6376726"/>
                </a:cubicBezTo>
                <a:cubicBezTo>
                  <a:pt x="3511834" y="6385624"/>
                  <a:pt x="3527212" y="6400620"/>
                  <a:pt x="3539450" y="6413805"/>
                </a:cubicBezTo>
                <a:cubicBezTo>
                  <a:pt x="3558340" y="6435721"/>
                  <a:pt x="3579305" y="6455168"/>
                  <a:pt x="3596811" y="6478735"/>
                </a:cubicBezTo>
                <a:cubicBezTo>
                  <a:pt x="3598567" y="6482197"/>
                  <a:pt x="3601015" y="6484833"/>
                  <a:pt x="3604154" y="6486646"/>
                </a:cubicBezTo>
                <a:cubicBezTo>
                  <a:pt x="3625811" y="6505266"/>
                  <a:pt x="3644009" y="6528009"/>
                  <a:pt x="3663591" y="6549103"/>
                </a:cubicBezTo>
                <a:cubicBezTo>
                  <a:pt x="3686312" y="6572009"/>
                  <a:pt x="3706585" y="6592278"/>
                  <a:pt x="3727231" y="6617658"/>
                </a:cubicBezTo>
                <a:lnTo>
                  <a:pt x="3773911" y="6669390"/>
                </a:lnTo>
                <a:lnTo>
                  <a:pt x="3767043" y="6666373"/>
                </a:lnTo>
                <a:cubicBezTo>
                  <a:pt x="3754704" y="6660874"/>
                  <a:pt x="3742695" y="6654731"/>
                  <a:pt x="3733131" y="6646757"/>
                </a:cubicBezTo>
                <a:lnTo>
                  <a:pt x="3643074" y="6575667"/>
                </a:lnTo>
                <a:lnTo>
                  <a:pt x="3622560" y="6553568"/>
                </a:lnTo>
                <a:lnTo>
                  <a:pt x="3630978" y="6566537"/>
                </a:lnTo>
                <a:lnTo>
                  <a:pt x="3543875" y="6501902"/>
                </a:lnTo>
                <a:lnTo>
                  <a:pt x="3454607" y="6429900"/>
                </a:lnTo>
                <a:lnTo>
                  <a:pt x="3445894" y="6419772"/>
                </a:lnTo>
                <a:cubicBezTo>
                  <a:pt x="3442755" y="6417959"/>
                  <a:pt x="3437860" y="6412686"/>
                  <a:pt x="3436796" y="6408399"/>
                </a:cubicBezTo>
                <a:cubicBezTo>
                  <a:pt x="3435041" y="6404939"/>
                  <a:pt x="3432593" y="6402301"/>
                  <a:pt x="3429453" y="6400489"/>
                </a:cubicBezTo>
                <a:cubicBezTo>
                  <a:pt x="3415139" y="6389780"/>
                  <a:pt x="3401837" y="6372310"/>
                  <a:pt x="3389599" y="6359126"/>
                </a:cubicBezTo>
                <a:cubicBezTo>
                  <a:pt x="3388215" y="6360775"/>
                  <a:pt x="3389970" y="6364236"/>
                  <a:pt x="3384383" y="6359788"/>
                </a:cubicBezTo>
                <a:cubicBezTo>
                  <a:pt x="3381936" y="6357151"/>
                  <a:pt x="3377040" y="6351877"/>
                  <a:pt x="3380872" y="6352865"/>
                </a:cubicBezTo>
                <a:cubicBezTo>
                  <a:pt x="3375976" y="6347591"/>
                  <a:pt x="3371081" y="6342317"/>
                  <a:pt x="3366186" y="6337044"/>
                </a:cubicBezTo>
                <a:cubicBezTo>
                  <a:pt x="3365839" y="6337457"/>
                  <a:pt x="3365932" y="6338734"/>
                  <a:pt x="3365413" y="6339353"/>
                </a:cubicBezTo>
                <a:lnTo>
                  <a:pt x="3362538" y="6338286"/>
                </a:lnTo>
                <a:lnTo>
                  <a:pt x="3360079" y="6335948"/>
                </a:lnTo>
                <a:lnTo>
                  <a:pt x="3357459" y="6330784"/>
                </a:lnTo>
                <a:cubicBezTo>
                  <a:pt x="3352563" y="6325510"/>
                  <a:pt x="3347668" y="6320236"/>
                  <a:pt x="3345220" y="6317600"/>
                </a:cubicBezTo>
                <a:cubicBezTo>
                  <a:pt x="3342081" y="6315787"/>
                  <a:pt x="3343145" y="6320072"/>
                  <a:pt x="3338250" y="6314799"/>
                </a:cubicBezTo>
                <a:cubicBezTo>
                  <a:pt x="3335801" y="6312163"/>
                  <a:pt x="3330215" y="6307714"/>
                  <a:pt x="3329151" y="6303428"/>
                </a:cubicBezTo>
                <a:cubicBezTo>
                  <a:pt x="3324946" y="6297330"/>
                  <a:pt x="3315528" y="6291893"/>
                  <a:pt x="3311325" y="6285795"/>
                </a:cubicBezTo>
                <a:cubicBezTo>
                  <a:pt x="3305366" y="6276237"/>
                  <a:pt x="3299778" y="6271786"/>
                  <a:pt x="3294883" y="6266513"/>
                </a:cubicBezTo>
                <a:cubicBezTo>
                  <a:pt x="3290679" y="6260415"/>
                  <a:pt x="3287541" y="6258603"/>
                  <a:pt x="3282645" y="6253329"/>
                </a:cubicBezTo>
                <a:cubicBezTo>
                  <a:pt x="3273917" y="6247069"/>
                  <a:pt x="3261679" y="6233884"/>
                  <a:pt x="3253272" y="6221688"/>
                </a:cubicBezTo>
                <a:cubicBezTo>
                  <a:pt x="3245930" y="6213778"/>
                  <a:pt x="3236511" y="6208341"/>
                  <a:pt x="3228103" y="6196146"/>
                </a:cubicBezTo>
                <a:cubicBezTo>
                  <a:pt x="3227411" y="6196970"/>
                  <a:pt x="3217993" y="6191533"/>
                  <a:pt x="3214853" y="6189721"/>
                </a:cubicBezTo>
                <a:cubicBezTo>
                  <a:pt x="3202986" y="6181647"/>
                  <a:pt x="3202986" y="6181647"/>
                  <a:pt x="3198411" y="6170439"/>
                </a:cubicBezTo>
                <a:cubicBezTo>
                  <a:pt x="3196654" y="6166978"/>
                  <a:pt x="3194901" y="6163517"/>
                  <a:pt x="3198039" y="6165329"/>
                </a:cubicBezTo>
                <a:cubicBezTo>
                  <a:pt x="3201178" y="6167142"/>
                  <a:pt x="3201871" y="6166316"/>
                  <a:pt x="3206767" y="6171590"/>
                </a:cubicBezTo>
                <a:cubicBezTo>
                  <a:pt x="3214110" y="6179500"/>
                  <a:pt x="3221453" y="6187411"/>
                  <a:pt x="3228795" y="6195320"/>
                </a:cubicBezTo>
                <a:cubicBezTo>
                  <a:pt x="3238906" y="6199933"/>
                  <a:pt x="3250080" y="6208831"/>
                  <a:pt x="3264767" y="6224652"/>
                </a:cubicBezTo>
                <a:cubicBezTo>
                  <a:pt x="3269662" y="6229926"/>
                  <a:pt x="3274558" y="6235200"/>
                  <a:pt x="3279452" y="6240473"/>
                </a:cubicBezTo>
                <a:cubicBezTo>
                  <a:pt x="3303237" y="6267665"/>
                  <a:pt x="3329790" y="6291558"/>
                  <a:pt x="3354959" y="6317103"/>
                </a:cubicBezTo>
                <a:cubicBezTo>
                  <a:pt x="3357407" y="6319738"/>
                  <a:pt x="3361239" y="6320726"/>
                  <a:pt x="3366826" y="6325175"/>
                </a:cubicBezTo>
                <a:cubicBezTo>
                  <a:pt x="3352831" y="6308531"/>
                  <a:pt x="3338145" y="6292710"/>
                  <a:pt x="3325906" y="6279525"/>
                </a:cubicBezTo>
                <a:cubicBezTo>
                  <a:pt x="3325906" y="6279525"/>
                  <a:pt x="3326599" y="6278701"/>
                  <a:pt x="3326599" y="6278701"/>
                </a:cubicBezTo>
                <a:cubicBezTo>
                  <a:pt x="3341285" y="6294522"/>
                  <a:pt x="3355971" y="6310342"/>
                  <a:pt x="3368210" y="6323526"/>
                </a:cubicBezTo>
                <a:cubicBezTo>
                  <a:pt x="3382896" y="6339347"/>
                  <a:pt x="3395134" y="6352530"/>
                  <a:pt x="3407373" y="6365714"/>
                </a:cubicBezTo>
                <a:cubicBezTo>
                  <a:pt x="3409819" y="6368352"/>
                  <a:pt x="3414715" y="6373625"/>
                  <a:pt x="3417854" y="6375437"/>
                </a:cubicBezTo>
                <a:cubicBezTo>
                  <a:pt x="3424134" y="6379061"/>
                  <a:pt x="3424454" y="6373126"/>
                  <a:pt x="3433552" y="6384497"/>
                </a:cubicBezTo>
                <a:cubicBezTo>
                  <a:pt x="3440203" y="6393233"/>
                  <a:pt x="3447175" y="6396033"/>
                  <a:pt x="3453826" y="6404767"/>
                </a:cubicBezTo>
                <a:cubicBezTo>
                  <a:pt x="3458722" y="6410041"/>
                  <a:pt x="3466756" y="6417126"/>
                  <a:pt x="3470268" y="6424049"/>
                </a:cubicBezTo>
                <a:cubicBezTo>
                  <a:pt x="3472023" y="6427510"/>
                  <a:pt x="3475163" y="6429322"/>
                  <a:pt x="3480059" y="6434595"/>
                </a:cubicBezTo>
                <a:cubicBezTo>
                  <a:pt x="3478994" y="6430310"/>
                  <a:pt x="3474791" y="6424212"/>
                  <a:pt x="3475484" y="6423388"/>
                </a:cubicBezTo>
                <a:cubicBezTo>
                  <a:pt x="3474419" y="6419102"/>
                  <a:pt x="3478250" y="6420090"/>
                  <a:pt x="3483146" y="6425363"/>
                </a:cubicBezTo>
                <a:cubicBezTo>
                  <a:pt x="3488042" y="6430637"/>
                  <a:pt x="3495385" y="6438547"/>
                  <a:pt x="3497460" y="6436073"/>
                </a:cubicBezTo>
                <a:cubicBezTo>
                  <a:pt x="3498152" y="6435249"/>
                  <a:pt x="3503047" y="6440522"/>
                  <a:pt x="3505495" y="6443159"/>
                </a:cubicBezTo>
                <a:cubicBezTo>
                  <a:pt x="3515658" y="6458816"/>
                  <a:pt x="3530664" y="6468701"/>
                  <a:pt x="3540455" y="6479249"/>
                </a:cubicBezTo>
                <a:cubicBezTo>
                  <a:pt x="3543595" y="6481061"/>
                  <a:pt x="3546042" y="6483698"/>
                  <a:pt x="3546734" y="6482873"/>
                </a:cubicBezTo>
                <a:cubicBezTo>
                  <a:pt x="3547427" y="6482049"/>
                  <a:pt x="3545670" y="6478588"/>
                  <a:pt x="3543223" y="6475951"/>
                </a:cubicBezTo>
                <a:cubicBezTo>
                  <a:pt x="3532368" y="6461119"/>
                  <a:pt x="3521513" y="6446286"/>
                  <a:pt x="3514490" y="6432441"/>
                </a:cubicBezTo>
                <a:cubicBezTo>
                  <a:pt x="3510287" y="6426343"/>
                  <a:pt x="3506455" y="6425355"/>
                  <a:pt x="3505763" y="6426179"/>
                </a:cubicBezTo>
                <a:cubicBezTo>
                  <a:pt x="3503687" y="6428653"/>
                  <a:pt x="3499856" y="6427666"/>
                  <a:pt x="3491129" y="6421403"/>
                </a:cubicBezTo>
                <a:cubicBezTo>
                  <a:pt x="3487988" y="6419591"/>
                  <a:pt x="3485542" y="6416955"/>
                  <a:pt x="3483093" y="6414318"/>
                </a:cubicBezTo>
                <a:cubicBezTo>
                  <a:pt x="3477827" y="6403935"/>
                  <a:pt x="3464204" y="6392399"/>
                  <a:pt x="3458245" y="6382841"/>
                </a:cubicBezTo>
                <a:cubicBezTo>
                  <a:pt x="3454042" y="6376743"/>
                  <a:pt x="3449146" y="6371469"/>
                  <a:pt x="3441804" y="6363558"/>
                </a:cubicBezTo>
                <a:cubicBezTo>
                  <a:pt x="3436908" y="6358285"/>
                  <a:pt x="3432385" y="6358121"/>
                  <a:pt x="3428553" y="6357135"/>
                </a:cubicBezTo>
                <a:cubicBezTo>
                  <a:pt x="3421582" y="6354334"/>
                  <a:pt x="3411100" y="6344611"/>
                  <a:pt x="3408973" y="6336040"/>
                </a:cubicBezTo>
                <a:cubicBezTo>
                  <a:pt x="3410357" y="6334391"/>
                  <a:pt x="3408600" y="6330930"/>
                  <a:pt x="3407536" y="6326645"/>
                </a:cubicBezTo>
                <a:cubicBezTo>
                  <a:pt x="3408919" y="6324996"/>
                  <a:pt x="3404716" y="6318898"/>
                  <a:pt x="3397373" y="6310987"/>
                </a:cubicBezTo>
                <a:cubicBezTo>
                  <a:pt x="3392478" y="6305715"/>
                  <a:pt x="3387583" y="6300440"/>
                  <a:pt x="3384071" y="6293517"/>
                </a:cubicBezTo>
                <a:cubicBezTo>
                  <a:pt x="3377420" y="6284783"/>
                  <a:pt x="3368694" y="6278522"/>
                  <a:pt x="3361721" y="6275721"/>
                </a:cubicBezTo>
                <a:cubicBezTo>
                  <a:pt x="3350228" y="6272758"/>
                  <a:pt x="3335542" y="6256938"/>
                  <a:pt x="3321919" y="6245403"/>
                </a:cubicBezTo>
                <a:cubicBezTo>
                  <a:pt x="3316331" y="6240954"/>
                  <a:pt x="3312821" y="6234031"/>
                  <a:pt x="3306169" y="6225297"/>
                </a:cubicBezTo>
                <a:cubicBezTo>
                  <a:pt x="3298826" y="6217387"/>
                  <a:pt x="3292867" y="6207827"/>
                  <a:pt x="3289355" y="6200905"/>
                </a:cubicBezTo>
                <a:cubicBezTo>
                  <a:pt x="3277436" y="6181787"/>
                  <a:pt x="3274989" y="6179149"/>
                  <a:pt x="3261738" y="6172726"/>
                </a:cubicBezTo>
                <a:cubicBezTo>
                  <a:pt x="3259292" y="6170088"/>
                  <a:pt x="3257908" y="6171738"/>
                  <a:pt x="3254768" y="6169925"/>
                </a:cubicBezTo>
                <a:cubicBezTo>
                  <a:pt x="3243541" y="6149982"/>
                  <a:pt x="3231302" y="6136799"/>
                  <a:pt x="3216617" y="6120978"/>
                </a:cubicBezTo>
                <a:cubicBezTo>
                  <a:pt x="3206825" y="6110431"/>
                  <a:pt x="3199483" y="6102521"/>
                  <a:pt x="3189692" y="6091974"/>
                </a:cubicBezTo>
                <a:cubicBezTo>
                  <a:pt x="3169419" y="6071705"/>
                  <a:pt x="3151913" y="6048138"/>
                  <a:pt x="3129192" y="6025230"/>
                </a:cubicBezTo>
                <a:cubicBezTo>
                  <a:pt x="3121849" y="6017320"/>
                  <a:pt x="3122170" y="6011386"/>
                  <a:pt x="3112750" y="6005949"/>
                </a:cubicBezTo>
                <a:cubicBezTo>
                  <a:pt x="3104022" y="5999687"/>
                  <a:pt x="3098064" y="5990129"/>
                  <a:pt x="3092477" y="5985679"/>
                </a:cubicBezTo>
                <a:cubicBezTo>
                  <a:pt x="3085133" y="5977768"/>
                  <a:pt x="3077791" y="5969859"/>
                  <a:pt x="3070448" y="5961948"/>
                </a:cubicBezTo>
                <a:cubicBezTo>
                  <a:pt x="3064168" y="5958324"/>
                  <a:pt x="3067681" y="5965247"/>
                  <a:pt x="3063848" y="5964259"/>
                </a:cubicBezTo>
                <a:cubicBezTo>
                  <a:pt x="3053737" y="5959646"/>
                  <a:pt x="3043254" y="5949924"/>
                  <a:pt x="3032401" y="5935092"/>
                </a:cubicBezTo>
                <a:cubicBezTo>
                  <a:pt x="3029953" y="5932454"/>
                  <a:pt x="3030645" y="5931630"/>
                  <a:pt x="3025750" y="5926357"/>
                </a:cubicBezTo>
                <a:cubicBezTo>
                  <a:pt x="3023302" y="5923720"/>
                  <a:pt x="3020162" y="5921908"/>
                  <a:pt x="3018778" y="5923557"/>
                </a:cubicBezTo>
                <a:cubicBezTo>
                  <a:pt x="3018086" y="5924381"/>
                  <a:pt x="3016702" y="5926030"/>
                  <a:pt x="3021598" y="5931304"/>
                </a:cubicBezTo>
                <a:cubicBezTo>
                  <a:pt x="3029633" y="5938389"/>
                  <a:pt x="3036284" y="5947125"/>
                  <a:pt x="3041871" y="5951573"/>
                </a:cubicBezTo>
                <a:cubicBezTo>
                  <a:pt x="3051662" y="5962119"/>
                  <a:pt x="3055174" y="5969042"/>
                  <a:pt x="3062517" y="5976953"/>
                </a:cubicBezTo>
                <a:cubicBezTo>
                  <a:pt x="3066720" y="5983051"/>
                  <a:pt x="3067091" y="5988161"/>
                  <a:pt x="3065708" y="5989810"/>
                </a:cubicBezTo>
                <a:cubicBezTo>
                  <a:pt x="3068527" y="5997556"/>
                  <a:pt x="3067836" y="5998381"/>
                  <a:pt x="3076564" y="6004642"/>
                </a:cubicBezTo>
                <a:cubicBezTo>
                  <a:pt x="3087046" y="6014365"/>
                  <a:pt x="3097528" y="6024088"/>
                  <a:pt x="3108703" y="6032985"/>
                </a:cubicBezTo>
                <a:cubicBezTo>
                  <a:pt x="3111842" y="6034798"/>
                  <a:pt x="3116045" y="6040896"/>
                  <a:pt x="3120941" y="6046170"/>
                </a:cubicBezTo>
                <a:cubicBezTo>
                  <a:pt x="3123389" y="6048806"/>
                  <a:pt x="3122005" y="6050455"/>
                  <a:pt x="3123761" y="6053916"/>
                </a:cubicBezTo>
                <a:cubicBezTo>
                  <a:pt x="3127273" y="6060839"/>
                  <a:pt x="3121685" y="6056390"/>
                  <a:pt x="3117853" y="6055402"/>
                </a:cubicBezTo>
                <a:cubicBezTo>
                  <a:pt x="3114023" y="6054415"/>
                  <a:pt x="3106679" y="6046504"/>
                  <a:pt x="3100399" y="6042880"/>
                </a:cubicBezTo>
                <a:cubicBezTo>
                  <a:pt x="3097261" y="6041068"/>
                  <a:pt x="3097261" y="6041068"/>
                  <a:pt x="3096569" y="6041891"/>
                </a:cubicBezTo>
                <a:cubicBezTo>
                  <a:pt x="3095876" y="6042717"/>
                  <a:pt x="3098324" y="6045353"/>
                  <a:pt x="3100772" y="6047990"/>
                </a:cubicBezTo>
                <a:cubicBezTo>
                  <a:pt x="3108114" y="6055901"/>
                  <a:pt x="3117213" y="6067272"/>
                  <a:pt x="3125940" y="6073532"/>
                </a:cubicBezTo>
                <a:cubicBezTo>
                  <a:pt x="3126632" y="6072708"/>
                  <a:pt x="3128388" y="6076169"/>
                  <a:pt x="3128388" y="6076169"/>
                </a:cubicBezTo>
                <a:cubicBezTo>
                  <a:pt x="3132591" y="6082268"/>
                  <a:pt x="3127696" y="6076994"/>
                  <a:pt x="3127004" y="6077818"/>
                </a:cubicBezTo>
                <a:cubicBezTo>
                  <a:pt x="3123865" y="6076005"/>
                  <a:pt x="3122481" y="6077655"/>
                  <a:pt x="3127376" y="6082928"/>
                </a:cubicBezTo>
                <a:cubicBezTo>
                  <a:pt x="3132271" y="6088203"/>
                  <a:pt x="3137167" y="6093476"/>
                  <a:pt x="3144510" y="6101386"/>
                </a:cubicBezTo>
                <a:cubicBezTo>
                  <a:pt x="3135784" y="6095125"/>
                  <a:pt x="3128440" y="6087214"/>
                  <a:pt x="3120405" y="6080129"/>
                </a:cubicBezTo>
                <a:cubicBezTo>
                  <a:pt x="3114818" y="6075679"/>
                  <a:pt x="3114126" y="6076504"/>
                  <a:pt x="3115882" y="6079966"/>
                </a:cubicBezTo>
                <a:cubicBezTo>
                  <a:pt x="3115562" y="6085900"/>
                  <a:pt x="3114870" y="6086724"/>
                  <a:pt x="3104388" y="6077001"/>
                </a:cubicBezTo>
                <a:cubicBezTo>
                  <a:pt x="3101940" y="6074366"/>
                  <a:pt x="3097044" y="6069091"/>
                  <a:pt x="3094597" y="6066455"/>
                </a:cubicBezTo>
                <a:cubicBezTo>
                  <a:pt x="3093905" y="6067279"/>
                  <a:pt x="3093905" y="6067279"/>
                  <a:pt x="3093213" y="6068104"/>
                </a:cubicBezTo>
                <a:cubicBezTo>
                  <a:pt x="3093213" y="6068104"/>
                  <a:pt x="3092521" y="6068928"/>
                  <a:pt x="3092521" y="6068928"/>
                </a:cubicBezTo>
                <a:cubicBezTo>
                  <a:pt x="3110347" y="6086562"/>
                  <a:pt x="3119126" y="6103868"/>
                  <a:pt x="3136259" y="6122325"/>
                </a:cubicBezTo>
                <a:cubicBezTo>
                  <a:pt x="3146050" y="6132872"/>
                  <a:pt x="3154457" y="6145067"/>
                  <a:pt x="3162172" y="6158088"/>
                </a:cubicBezTo>
                <a:cubicBezTo>
                  <a:pt x="3161481" y="6158912"/>
                  <a:pt x="3166376" y="6164185"/>
                  <a:pt x="3165683" y="6165011"/>
                </a:cubicBezTo>
                <a:cubicBezTo>
                  <a:pt x="3164300" y="6166659"/>
                  <a:pt x="3159404" y="6161387"/>
                  <a:pt x="3156957" y="6158749"/>
                </a:cubicBezTo>
                <a:cubicBezTo>
                  <a:pt x="3149614" y="6150838"/>
                  <a:pt x="3142271" y="6142929"/>
                  <a:pt x="3134927" y="6135019"/>
                </a:cubicBezTo>
                <a:cubicBezTo>
                  <a:pt x="3132480" y="6132382"/>
                  <a:pt x="3130032" y="6129745"/>
                  <a:pt x="3129339" y="6130570"/>
                </a:cubicBezTo>
                <a:cubicBezTo>
                  <a:pt x="3128648" y="6131394"/>
                  <a:pt x="3127956" y="6132219"/>
                  <a:pt x="3130405" y="6134855"/>
                </a:cubicBezTo>
                <a:cubicBezTo>
                  <a:pt x="3135299" y="6140128"/>
                  <a:pt x="3136362" y="6144416"/>
                  <a:pt x="3143706" y="6152325"/>
                </a:cubicBezTo>
                <a:cubicBezTo>
                  <a:pt x="3151049" y="6160235"/>
                  <a:pt x="3158392" y="6168146"/>
                  <a:pt x="3165735" y="6176055"/>
                </a:cubicBezTo>
                <a:cubicBezTo>
                  <a:pt x="3169939" y="6182153"/>
                  <a:pt x="3166108" y="6181166"/>
                  <a:pt x="3165416" y="6181991"/>
                </a:cubicBezTo>
                <a:cubicBezTo>
                  <a:pt x="3164724" y="6182815"/>
                  <a:pt x="3164032" y="6183639"/>
                  <a:pt x="3164032" y="6183639"/>
                </a:cubicBezTo>
                <a:cubicBezTo>
                  <a:pt x="3148653" y="6168643"/>
                  <a:pt x="3137852" y="6164855"/>
                  <a:pt x="3123165" y="6149035"/>
                </a:cubicBezTo>
                <a:cubicBezTo>
                  <a:pt x="3093793" y="6117393"/>
                  <a:pt x="3068945" y="6085916"/>
                  <a:pt x="3038880" y="6055101"/>
                </a:cubicBezTo>
                <a:cubicBezTo>
                  <a:pt x="3033293" y="6050651"/>
                  <a:pt x="3027334" y="6041091"/>
                  <a:pt x="3025258" y="6043565"/>
                </a:cubicBezTo>
                <a:cubicBezTo>
                  <a:pt x="3020043" y="6044225"/>
                  <a:pt x="3031217" y="6053124"/>
                  <a:pt x="3036112" y="6058397"/>
                </a:cubicBezTo>
                <a:cubicBezTo>
                  <a:pt x="3046594" y="6068120"/>
                  <a:pt x="3054310" y="6081140"/>
                  <a:pt x="3064101" y="6091687"/>
                </a:cubicBezTo>
                <a:cubicBezTo>
                  <a:pt x="3074584" y="6101410"/>
                  <a:pt x="3087513" y="6113770"/>
                  <a:pt x="3095921" y="6125964"/>
                </a:cubicBezTo>
                <a:cubicBezTo>
                  <a:pt x="3111671" y="6146072"/>
                  <a:pt x="3129496" y="6163704"/>
                  <a:pt x="3144182" y="6179525"/>
                </a:cubicBezTo>
                <a:cubicBezTo>
                  <a:pt x="3175311" y="6214626"/>
                  <a:pt x="3202607" y="6248741"/>
                  <a:pt x="3218409" y="6279893"/>
                </a:cubicBezTo>
                <a:cubicBezTo>
                  <a:pt x="3226124" y="6292913"/>
                  <a:pt x="3235914" y="6303460"/>
                  <a:pt x="3245704" y="6314007"/>
                </a:cubicBezTo>
                <a:cubicBezTo>
                  <a:pt x="3246929" y="6315326"/>
                  <a:pt x="3249549" y="6317757"/>
                  <a:pt x="3251691" y="6320063"/>
                </a:cubicBezTo>
                <a:lnTo>
                  <a:pt x="3253815" y="6323689"/>
                </a:lnTo>
                <a:lnTo>
                  <a:pt x="3254672" y="6325327"/>
                </a:lnTo>
                <a:lnTo>
                  <a:pt x="3249098" y="6323154"/>
                </a:lnTo>
                <a:cubicBezTo>
                  <a:pt x="3246956" y="6320848"/>
                  <a:pt x="3244854" y="6317799"/>
                  <a:pt x="3243630" y="6316480"/>
                </a:cubicBezTo>
                <a:cubicBezTo>
                  <a:pt x="3202019" y="6271656"/>
                  <a:pt x="3160409" y="6226830"/>
                  <a:pt x="3116351" y="6179370"/>
                </a:cubicBezTo>
                <a:cubicBezTo>
                  <a:pt x="3101664" y="6163548"/>
                  <a:pt x="3088414" y="6157125"/>
                  <a:pt x="3072716" y="6148063"/>
                </a:cubicBezTo>
                <a:cubicBezTo>
                  <a:pt x="3072716" y="6148063"/>
                  <a:pt x="3072024" y="6148888"/>
                  <a:pt x="3071332" y="6149712"/>
                </a:cubicBezTo>
                <a:cubicBezTo>
                  <a:pt x="3074152" y="6157459"/>
                  <a:pt x="3075215" y="6161745"/>
                  <a:pt x="3075589" y="6166854"/>
                </a:cubicBezTo>
                <a:cubicBezTo>
                  <a:pt x="3073513" y="6169329"/>
                  <a:pt x="3078779" y="6179712"/>
                  <a:pt x="3086123" y="6187622"/>
                </a:cubicBezTo>
                <a:cubicBezTo>
                  <a:pt x="3105704" y="6208716"/>
                  <a:pt x="3100861" y="6214487"/>
                  <a:pt x="3099848" y="6221246"/>
                </a:cubicBezTo>
                <a:cubicBezTo>
                  <a:pt x="3097452" y="6229654"/>
                  <a:pt x="3106233" y="6246961"/>
                  <a:pt x="3115011" y="6264268"/>
                </a:cubicBezTo>
                <a:cubicBezTo>
                  <a:pt x="3116075" y="6268552"/>
                  <a:pt x="3121662" y="6273002"/>
                  <a:pt x="3124110" y="6275638"/>
                </a:cubicBezTo>
                <a:cubicBezTo>
                  <a:pt x="3133900" y="6286186"/>
                  <a:pt x="3144383" y="6295908"/>
                  <a:pt x="3149650" y="6306291"/>
                </a:cubicBezTo>
                <a:cubicBezTo>
                  <a:pt x="3151406" y="6309753"/>
                  <a:pt x="3153854" y="6312391"/>
                  <a:pt x="3158750" y="6317663"/>
                </a:cubicBezTo>
                <a:cubicBezTo>
                  <a:pt x="3166092" y="6325574"/>
                  <a:pt x="3173436" y="6333484"/>
                  <a:pt x="3178330" y="6338757"/>
                </a:cubicBezTo>
                <a:cubicBezTo>
                  <a:pt x="3189878" y="6352766"/>
                  <a:pt x="3202807" y="6365125"/>
                  <a:pt x="3214674" y="6373199"/>
                </a:cubicBezTo>
                <a:cubicBezTo>
                  <a:pt x="3224093" y="6378635"/>
                  <a:pt x="3233191" y="6390006"/>
                  <a:pt x="3238459" y="6400390"/>
                </a:cubicBezTo>
                <a:cubicBezTo>
                  <a:pt x="3247929" y="6416872"/>
                  <a:pt x="3265063" y="6435329"/>
                  <a:pt x="3275226" y="6450987"/>
                </a:cubicBezTo>
                <a:cubicBezTo>
                  <a:pt x="3276982" y="6454447"/>
                  <a:pt x="3322744" y="6494326"/>
                  <a:pt x="3323436" y="6493501"/>
                </a:cubicBezTo>
                <a:lnTo>
                  <a:pt x="3327061" y="6495637"/>
                </a:lnTo>
                <a:lnTo>
                  <a:pt x="3332637" y="6511649"/>
                </a:lnTo>
                <a:cubicBezTo>
                  <a:pt x="3341276" y="6548180"/>
                  <a:pt x="3326247" y="6565795"/>
                  <a:pt x="3305974" y="6593704"/>
                </a:cubicBezTo>
                <a:cubicBezTo>
                  <a:pt x="3253021" y="6661989"/>
                  <a:pt x="3199222" y="6613060"/>
                  <a:pt x="3148561" y="6593635"/>
                </a:cubicBezTo>
                <a:cubicBezTo>
                  <a:pt x="3101480" y="6573121"/>
                  <a:pt x="3061305" y="6533108"/>
                  <a:pt x="3036158" y="6475482"/>
                </a:cubicBezTo>
                <a:cubicBezTo>
                  <a:pt x="3029698" y="6464391"/>
                  <a:pt x="3017732" y="6446269"/>
                  <a:pt x="3006988" y="6449530"/>
                </a:cubicBezTo>
                <a:cubicBezTo>
                  <a:pt x="2949677" y="6466929"/>
                  <a:pt x="2921909" y="6414450"/>
                  <a:pt x="2881035" y="6387703"/>
                </a:cubicBezTo>
                <a:cubicBezTo>
                  <a:pt x="2781114" y="6322320"/>
                  <a:pt x="2675951" y="6267231"/>
                  <a:pt x="2601545" y="6163648"/>
                </a:cubicBezTo>
                <a:lnTo>
                  <a:pt x="2600585" y="6159591"/>
                </a:lnTo>
                <a:cubicBezTo>
                  <a:pt x="2570455" y="6129580"/>
                  <a:pt x="2540841" y="6134219"/>
                  <a:pt x="2522487" y="6170247"/>
                </a:cubicBezTo>
                <a:cubicBezTo>
                  <a:pt x="2501513" y="6211419"/>
                  <a:pt x="2478102" y="6209826"/>
                  <a:pt x="2448931" y="6183875"/>
                </a:cubicBezTo>
                <a:cubicBezTo>
                  <a:pt x="2438887" y="6173874"/>
                  <a:pt x="2429803" y="6167928"/>
                  <a:pt x="2419759" y="6157925"/>
                </a:cubicBezTo>
                <a:cubicBezTo>
                  <a:pt x="2410676" y="6151982"/>
                  <a:pt x="2409457" y="6130598"/>
                  <a:pt x="2396091" y="6139007"/>
                </a:cubicBezTo>
                <a:cubicBezTo>
                  <a:pt x="2388927" y="6141182"/>
                  <a:pt x="2383683" y="6151474"/>
                  <a:pt x="2382022" y="6160681"/>
                </a:cubicBezTo>
                <a:cubicBezTo>
                  <a:pt x="2381321" y="6173946"/>
                  <a:pt x="2393984" y="6178802"/>
                  <a:pt x="2406651" y="6183659"/>
                </a:cubicBezTo>
                <a:cubicBezTo>
                  <a:pt x="2419317" y="6188515"/>
                  <a:pt x="2436525" y="6196345"/>
                  <a:pt x="2430579" y="6219902"/>
                </a:cubicBezTo>
                <a:cubicBezTo>
                  <a:pt x="2427256" y="6238313"/>
                  <a:pt x="2414848" y="6250783"/>
                  <a:pt x="2395978" y="6252159"/>
                </a:cubicBezTo>
                <a:cubicBezTo>
                  <a:pt x="2381650" y="6256510"/>
                  <a:pt x="2368987" y="6251652"/>
                  <a:pt x="2358240" y="6254914"/>
                </a:cubicBezTo>
                <a:cubicBezTo>
                  <a:pt x="2329586" y="6263614"/>
                  <a:pt x="2301891" y="6276371"/>
                  <a:pt x="2305988" y="6309935"/>
                </a:cubicBezTo>
                <a:cubicBezTo>
                  <a:pt x="2305804" y="6357848"/>
                  <a:pt x="2282391" y="6356256"/>
                  <a:pt x="2255398" y="6355747"/>
                </a:cubicBezTo>
                <a:cubicBezTo>
                  <a:pt x="2181585" y="6352051"/>
                  <a:pt x="2104890" y="6336178"/>
                  <a:pt x="2032996" y="6340601"/>
                </a:cubicBezTo>
                <a:cubicBezTo>
                  <a:pt x="2021288" y="6339804"/>
                  <a:pt x="2013167" y="6337921"/>
                  <a:pt x="2012908" y="6320596"/>
                </a:cubicBezTo>
                <a:cubicBezTo>
                  <a:pt x="2048469" y="6292397"/>
                  <a:pt x="2092926" y="6318055"/>
                  <a:pt x="2127785" y="6303125"/>
                </a:cubicBezTo>
                <a:cubicBezTo>
                  <a:pt x="2166225" y="6287103"/>
                  <a:pt x="2194362" y="6243754"/>
                  <a:pt x="2231843" y="6223676"/>
                </a:cubicBezTo>
                <a:cubicBezTo>
                  <a:pt x="2248792" y="6214179"/>
                  <a:pt x="2263118" y="6209830"/>
                  <a:pt x="2279365" y="6213598"/>
                </a:cubicBezTo>
                <a:cubicBezTo>
                  <a:pt x="2332392" y="6210555"/>
                  <a:pt x="2309166" y="6161045"/>
                  <a:pt x="2314152" y="6133427"/>
                </a:cubicBezTo>
                <a:cubicBezTo>
                  <a:pt x="2323422" y="6091457"/>
                  <a:pt x="2293105" y="6109362"/>
                  <a:pt x="2277818" y="6109652"/>
                </a:cubicBezTo>
                <a:cubicBezTo>
                  <a:pt x="2236498" y="6113494"/>
                  <a:pt x="2192556" y="6122484"/>
                  <a:pt x="2157180" y="6102766"/>
                </a:cubicBezTo>
                <a:cubicBezTo>
                  <a:pt x="2113682" y="6081168"/>
                  <a:pt x="2073323" y="6089069"/>
                  <a:pt x="2033218" y="6114297"/>
                </a:cubicBezTo>
                <a:cubicBezTo>
                  <a:pt x="1975208" y="6144958"/>
                  <a:pt x="1914318" y="6163443"/>
                  <a:pt x="1852209" y="6160547"/>
                </a:cubicBezTo>
                <a:cubicBezTo>
                  <a:pt x="1774813" y="6157938"/>
                  <a:pt x="1697158" y="6138006"/>
                  <a:pt x="1620979" y="6156781"/>
                </a:cubicBezTo>
                <a:cubicBezTo>
                  <a:pt x="1606653" y="6161130"/>
                  <a:pt x="1581580" y="6168742"/>
                  <a:pt x="1575819" y="6144386"/>
                </a:cubicBezTo>
                <a:cubicBezTo>
                  <a:pt x="1570059" y="6120031"/>
                  <a:pt x="1605433" y="6139745"/>
                  <a:pt x="1606836" y="6113217"/>
                </a:cubicBezTo>
                <a:cubicBezTo>
                  <a:pt x="1436128" y="6186795"/>
                  <a:pt x="1265530" y="6147219"/>
                  <a:pt x="1084447" y="6128232"/>
                </a:cubicBezTo>
                <a:cubicBezTo>
                  <a:pt x="1153646" y="6063715"/>
                  <a:pt x="1217160" y="6040083"/>
                  <a:pt x="1292192" y="6065165"/>
                </a:cubicBezTo>
                <a:cubicBezTo>
                  <a:pt x="1358616" y="6045724"/>
                  <a:pt x="1454261" y="6025390"/>
                  <a:pt x="1482990" y="6011592"/>
                </a:cubicBezTo>
                <a:cubicBezTo>
                  <a:pt x="1473906" y="6005647"/>
                  <a:pt x="1458617" y="6005937"/>
                  <a:pt x="1464564" y="5982380"/>
                </a:cubicBezTo>
                <a:cubicBezTo>
                  <a:pt x="1467890" y="5963967"/>
                  <a:pt x="1479592" y="5964763"/>
                  <a:pt x="1495840" y="5968533"/>
                </a:cubicBezTo>
                <a:cubicBezTo>
                  <a:pt x="1512086" y="5972302"/>
                  <a:pt x="1527374" y="5972012"/>
                  <a:pt x="1543621" y="5975782"/>
                </a:cubicBezTo>
                <a:cubicBezTo>
                  <a:pt x="1575157" y="5979261"/>
                  <a:pt x="1582321" y="5977086"/>
                  <a:pt x="1605214" y="5944029"/>
                </a:cubicBezTo>
                <a:cubicBezTo>
                  <a:pt x="1550269" y="5938958"/>
                  <a:pt x="1493662" y="5943091"/>
                  <a:pt x="1439418" y="5924753"/>
                </a:cubicBezTo>
                <a:cubicBezTo>
                  <a:pt x="1448945" y="5900106"/>
                  <a:pt x="1461610" y="5904961"/>
                  <a:pt x="1476898" y="5904672"/>
                </a:cubicBezTo>
                <a:cubicBezTo>
                  <a:pt x="1533505" y="5900537"/>
                  <a:pt x="1587490" y="5901553"/>
                  <a:pt x="1642437" y="5906626"/>
                </a:cubicBezTo>
                <a:cubicBezTo>
                  <a:pt x="1710048" y="5916555"/>
                  <a:pt x="1772602" y="5888865"/>
                  <a:pt x="1804063" y="5827103"/>
                </a:cubicBezTo>
                <a:cubicBezTo>
                  <a:pt x="1703327" y="5888140"/>
                  <a:pt x="1606989" y="5821671"/>
                  <a:pt x="1510980" y="5837767"/>
                </a:cubicBezTo>
                <a:cubicBezTo>
                  <a:pt x="1456296" y="5850017"/>
                  <a:pt x="1399171" y="5819501"/>
                  <a:pt x="1343782" y="5845016"/>
                </a:cubicBezTo>
                <a:cubicBezTo>
                  <a:pt x="1312505" y="5858863"/>
                  <a:pt x="1294338" y="5846975"/>
                  <a:pt x="1279493" y="5816674"/>
                </a:cubicBezTo>
                <a:cubicBezTo>
                  <a:pt x="1265610" y="5790435"/>
                  <a:pt x="1242902" y="5775575"/>
                  <a:pt x="1212326" y="5776157"/>
                </a:cubicBezTo>
                <a:cubicBezTo>
                  <a:pt x="1178168" y="5777823"/>
                  <a:pt x="1149958" y="5755932"/>
                  <a:pt x="1119125" y="5739191"/>
                </a:cubicBezTo>
                <a:cubicBezTo>
                  <a:pt x="1110040" y="5733245"/>
                  <a:pt x="1108122" y="5725128"/>
                  <a:pt x="1112405" y="5710776"/>
                </a:cubicBezTo>
                <a:cubicBezTo>
                  <a:pt x="1117648" y="5700481"/>
                  <a:pt x="1125773" y="5702366"/>
                  <a:pt x="1132938" y="5700191"/>
                </a:cubicBezTo>
                <a:cubicBezTo>
                  <a:pt x="1224918" y="5715772"/>
                  <a:pt x="1310367" y="5655029"/>
                  <a:pt x="1404971" y="5665463"/>
                </a:cubicBezTo>
                <a:cubicBezTo>
                  <a:pt x="1413094" y="5667349"/>
                  <a:pt x="1421918" y="5655967"/>
                  <a:pt x="1419998" y="5647849"/>
                </a:cubicBezTo>
                <a:cubicBezTo>
                  <a:pt x="1421660" y="5638641"/>
                  <a:pt x="1412577" y="5632701"/>
                  <a:pt x="1404454" y="5630814"/>
                </a:cubicBezTo>
                <a:cubicBezTo>
                  <a:pt x="1392749" y="5630019"/>
                  <a:pt x="1381043" y="5629221"/>
                  <a:pt x="1370296" y="5632483"/>
                </a:cubicBezTo>
                <a:cubicBezTo>
                  <a:pt x="1230791" y="5626977"/>
                  <a:pt x="1089624" y="5630677"/>
                  <a:pt x="947239" y="5612992"/>
                </a:cubicBezTo>
                <a:lnTo>
                  <a:pt x="649801" y="5572766"/>
                </a:lnTo>
                <a:cubicBezTo>
                  <a:pt x="638094" y="5571970"/>
                  <a:pt x="614683" y="5570377"/>
                  <a:pt x="613465" y="5548992"/>
                </a:cubicBezTo>
                <a:cubicBezTo>
                  <a:pt x="614869" y="5522462"/>
                  <a:pt x="637321" y="5519996"/>
                  <a:pt x="652607" y="5519706"/>
                </a:cubicBezTo>
                <a:cubicBezTo>
                  <a:pt x="675057" y="5517242"/>
                  <a:pt x="697510" y="5514775"/>
                  <a:pt x="717339" y="5517458"/>
                </a:cubicBezTo>
                <a:lnTo>
                  <a:pt x="1048459" y="5518877"/>
                </a:lnTo>
                <a:lnTo>
                  <a:pt x="1033426" y="5513068"/>
                </a:lnTo>
                <a:cubicBezTo>
                  <a:pt x="1000971" y="5504139"/>
                  <a:pt x="967588" y="5497836"/>
                  <a:pt x="943479" y="5472628"/>
                </a:cubicBezTo>
                <a:cubicBezTo>
                  <a:pt x="932352" y="5460025"/>
                  <a:pt x="917515" y="5455822"/>
                  <a:pt x="906387" y="5443222"/>
                </a:cubicBezTo>
                <a:cubicBezTo>
                  <a:pt x="876713" y="5401206"/>
                  <a:pt x="839620" y="5380200"/>
                  <a:pt x="798818" y="5359191"/>
                </a:cubicBezTo>
                <a:cubicBezTo>
                  <a:pt x="787692" y="5354990"/>
                  <a:pt x="780274" y="5346588"/>
                  <a:pt x="769144" y="5342389"/>
                </a:cubicBezTo>
                <a:cubicBezTo>
                  <a:pt x="743181" y="5342387"/>
                  <a:pt x="754307" y="5254160"/>
                  <a:pt x="702380" y="5308776"/>
                </a:cubicBezTo>
                <a:cubicBezTo>
                  <a:pt x="680125" y="5329784"/>
                  <a:pt x="646742" y="5325581"/>
                  <a:pt x="620777" y="5359191"/>
                </a:cubicBezTo>
                <a:cubicBezTo>
                  <a:pt x="591105" y="5397005"/>
                  <a:pt x="546593" y="5405407"/>
                  <a:pt x="505791" y="5375996"/>
                </a:cubicBezTo>
                <a:cubicBezTo>
                  <a:pt x="394514" y="5296173"/>
                  <a:pt x="279534" y="5220549"/>
                  <a:pt x="179385" y="5119718"/>
                </a:cubicBezTo>
                <a:cubicBezTo>
                  <a:pt x="145999" y="5086107"/>
                  <a:pt x="112616" y="5048295"/>
                  <a:pt x="75524" y="5018886"/>
                </a:cubicBezTo>
                <a:cubicBezTo>
                  <a:pt x="45850" y="4997880"/>
                  <a:pt x="31013" y="4951665"/>
                  <a:pt x="12469" y="4918053"/>
                </a:cubicBezTo>
                <a:lnTo>
                  <a:pt x="1" y="4899377"/>
                </a:lnTo>
                <a:close/>
              </a:path>
            </a:pathLst>
          </a:custGeom>
          <a:solidFill>
            <a:schemeClr val="bg1">
              <a:lumMod val="95000"/>
            </a:schemeClr>
          </a:solidFill>
          <a:ln w="19050">
            <a:noFill/>
          </a:ln>
        </p:spPr>
        <p:txBody>
          <a:bodyPr wrap="square" lIns="91389" tIns="45693" rIns="91389" bIns="45693"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676455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82180" y="640266"/>
            <a:ext cx="10521375" cy="901337"/>
          </a:xfrm>
        </p:spPr>
        <p:txBody>
          <a:bodyPr>
            <a:normAutofit/>
          </a:bodyPr>
          <a:lstStyle>
            <a:lvl1pPr algn="r">
              <a:defRPr sz="4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697944" y="2196505"/>
            <a:ext cx="5252244" cy="708034"/>
          </a:xfrm>
        </p:spPr>
        <p:txBody>
          <a:bodyPr anchor="b"/>
          <a:lstStyle>
            <a:lvl1pPr marL="0" indent="0" algn="ctr">
              <a:buNone/>
              <a:defRPr sz="3100" b="1">
                <a:solidFill>
                  <a:srgbClr val="002060"/>
                </a:solidFill>
              </a:defRPr>
            </a:lvl1pPr>
            <a:lvl2pPr marL="612363" indent="0">
              <a:buNone/>
              <a:defRPr sz="2700" b="1"/>
            </a:lvl2pPr>
            <a:lvl3pPr marL="1224728" indent="0">
              <a:buNone/>
              <a:defRPr sz="2500" b="1"/>
            </a:lvl3pPr>
            <a:lvl4pPr marL="1837093" indent="0">
              <a:buNone/>
              <a:defRPr sz="2200" b="1"/>
            </a:lvl4pPr>
            <a:lvl5pPr marL="2449452" indent="0">
              <a:buNone/>
              <a:defRPr sz="2200" b="1"/>
            </a:lvl5pPr>
            <a:lvl6pPr marL="3061818" indent="0">
              <a:buNone/>
              <a:defRPr sz="2200" b="1"/>
            </a:lvl6pPr>
            <a:lvl7pPr marL="3674184" indent="0">
              <a:buNone/>
              <a:defRPr sz="2200" b="1"/>
            </a:lvl7pPr>
            <a:lvl8pPr marL="4286542" indent="0">
              <a:buNone/>
              <a:defRPr sz="2200" b="1"/>
            </a:lvl8pPr>
            <a:lvl9pPr marL="4898910" indent="0">
              <a:buNone/>
              <a:defRPr sz="2200" b="1"/>
            </a:lvl9pPr>
          </a:lstStyle>
          <a:p>
            <a:pPr lvl="0"/>
            <a:r>
              <a:rPr lang="en-US" dirty="0"/>
              <a:t>Click to edit Master text styles</a:t>
            </a:r>
          </a:p>
        </p:txBody>
      </p:sp>
      <p:sp>
        <p:nvSpPr>
          <p:cNvPr id="4" name="Content Placeholder 3"/>
          <p:cNvSpPr>
            <a:spLocks noGrp="1"/>
          </p:cNvSpPr>
          <p:nvPr>
            <p:ph sz="half" idx="2"/>
          </p:nvPr>
        </p:nvSpPr>
        <p:spPr>
          <a:xfrm>
            <a:off x="697944" y="2893606"/>
            <a:ext cx="5252244" cy="3358939"/>
          </a:xfrm>
        </p:spPr>
        <p:txBody>
          <a:bodyPr/>
          <a:lstStyle>
            <a:lvl1pPr algn="ctr">
              <a:defRPr sz="3100">
                <a:solidFill>
                  <a:srgbClr val="002060"/>
                </a:solidFill>
              </a:defRPr>
            </a:lvl1pPr>
            <a:lvl2pPr algn="ctr">
              <a:defRPr sz="2700">
                <a:solidFill>
                  <a:srgbClr val="002060"/>
                </a:solidFill>
              </a:defRPr>
            </a:lvl2pPr>
            <a:lvl3pPr algn="ctr">
              <a:defRPr sz="2500">
                <a:solidFill>
                  <a:srgbClr val="002060"/>
                </a:solidFill>
              </a:defRPr>
            </a:lvl3pPr>
            <a:lvl4pPr algn="ctr">
              <a:defRPr sz="2200">
                <a:solidFill>
                  <a:srgbClr val="002060"/>
                </a:solidFill>
              </a:defRPr>
            </a:lvl4pPr>
            <a:lvl5pPr algn="ctr">
              <a:defRPr sz="2200">
                <a:solidFill>
                  <a:srgbClr val="002060"/>
                </a:solidFill>
              </a:defRPr>
            </a:lvl5pPr>
            <a:lvl6pPr>
              <a:defRPr sz="2200"/>
            </a:lvl6pPr>
            <a:lvl7pPr>
              <a:defRPr sz="2200"/>
            </a:lvl7pPr>
            <a:lvl8pPr>
              <a:defRPr sz="2200"/>
            </a:lvl8pPr>
            <a:lvl9pPr>
              <a:defRPr sz="2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43604" y="2196505"/>
            <a:ext cx="5254308" cy="708034"/>
          </a:xfrm>
        </p:spPr>
        <p:txBody>
          <a:bodyPr anchor="b"/>
          <a:lstStyle>
            <a:lvl1pPr marL="0" indent="0" algn="ctr">
              <a:buNone/>
              <a:defRPr sz="3100" b="1">
                <a:solidFill>
                  <a:srgbClr val="002060"/>
                </a:solidFill>
              </a:defRPr>
            </a:lvl1pPr>
            <a:lvl2pPr marL="612363" indent="0">
              <a:buNone/>
              <a:defRPr sz="2700" b="1"/>
            </a:lvl2pPr>
            <a:lvl3pPr marL="1224728" indent="0">
              <a:buNone/>
              <a:defRPr sz="2500" b="1"/>
            </a:lvl3pPr>
            <a:lvl4pPr marL="1837093" indent="0">
              <a:buNone/>
              <a:defRPr sz="2200" b="1"/>
            </a:lvl4pPr>
            <a:lvl5pPr marL="2449452" indent="0">
              <a:buNone/>
              <a:defRPr sz="2200" b="1"/>
            </a:lvl5pPr>
            <a:lvl6pPr marL="3061818" indent="0">
              <a:buNone/>
              <a:defRPr sz="2200" b="1"/>
            </a:lvl6pPr>
            <a:lvl7pPr marL="3674184" indent="0">
              <a:buNone/>
              <a:defRPr sz="2200" b="1"/>
            </a:lvl7pPr>
            <a:lvl8pPr marL="4286542" indent="0">
              <a:buNone/>
              <a:defRPr sz="2200" b="1"/>
            </a:lvl8pPr>
            <a:lvl9pPr marL="4898910" indent="0">
              <a:buNone/>
              <a:defRPr sz="2200" b="1"/>
            </a:lvl9pPr>
          </a:lstStyle>
          <a:p>
            <a:pPr lvl="0"/>
            <a:r>
              <a:rPr lang="en-US" dirty="0"/>
              <a:t>Click to edit Master text styles</a:t>
            </a:r>
          </a:p>
        </p:txBody>
      </p:sp>
      <p:sp>
        <p:nvSpPr>
          <p:cNvPr id="6" name="Content Placeholder 5"/>
          <p:cNvSpPr>
            <a:spLocks noGrp="1"/>
          </p:cNvSpPr>
          <p:nvPr>
            <p:ph sz="quarter" idx="4"/>
          </p:nvPr>
        </p:nvSpPr>
        <p:spPr>
          <a:xfrm>
            <a:off x="5943604" y="2893606"/>
            <a:ext cx="5254308" cy="3358939"/>
          </a:xfrm>
        </p:spPr>
        <p:txBody>
          <a:bodyPr/>
          <a:lstStyle>
            <a:lvl1pPr algn="ctr">
              <a:defRPr sz="3100">
                <a:solidFill>
                  <a:srgbClr val="002060"/>
                </a:solidFill>
              </a:defRPr>
            </a:lvl1pPr>
            <a:lvl2pPr algn="ctr">
              <a:defRPr sz="2700">
                <a:solidFill>
                  <a:srgbClr val="002060"/>
                </a:solidFill>
              </a:defRPr>
            </a:lvl2pPr>
            <a:lvl3pPr algn="ctr">
              <a:defRPr sz="2500">
                <a:solidFill>
                  <a:srgbClr val="002060"/>
                </a:solidFill>
              </a:defRPr>
            </a:lvl3pPr>
            <a:lvl4pPr algn="ctr">
              <a:defRPr sz="2200">
                <a:solidFill>
                  <a:srgbClr val="002060"/>
                </a:solidFill>
              </a:defRPr>
            </a:lvl4pPr>
            <a:lvl5pPr algn="ctr">
              <a:defRPr sz="2200">
                <a:solidFill>
                  <a:srgbClr val="002060"/>
                </a:solidFill>
              </a:defRPr>
            </a:lvl5pPr>
            <a:lvl6pPr>
              <a:defRPr sz="2200"/>
            </a:lvl6pPr>
            <a:lvl7pPr>
              <a:defRPr sz="2200"/>
            </a:lvl7pPr>
            <a:lvl8pPr>
              <a:defRPr sz="2200"/>
            </a:lvl8pPr>
            <a:lvl9pPr>
              <a:defRPr sz="2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6/27/2022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15441" y="367966"/>
            <a:ext cx="11283867" cy="801535"/>
          </a:xfrm>
          <a:prstGeom prst="rect">
            <a:avLst/>
          </a:prstGeom>
        </p:spPr>
        <p:txBody>
          <a:bodyPr lIns="91389" tIns="45693" rIns="91389" bIns="45693" anchor="ctr"/>
          <a:lstStyle>
            <a:lvl1pPr marL="0" indent="0" algn="ctr">
              <a:buNone/>
              <a:defRPr sz="55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5009549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15441" y="136654"/>
            <a:ext cx="11283867" cy="801535"/>
          </a:xfrm>
          <a:prstGeom prst="rect">
            <a:avLst/>
          </a:prstGeom>
        </p:spPr>
        <p:txBody>
          <a:bodyPr lIns="91389" tIns="45693" rIns="91389" bIns="45693" anchor="ctr"/>
          <a:lstStyle>
            <a:lvl1pPr marL="0" indent="0" algn="ctr">
              <a:buNone/>
              <a:defRPr sz="55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45162" y="1252351"/>
            <a:ext cx="3471748" cy="5979085"/>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9" tIns="45693" rIns="91389" bIns="45693" rtlCol="0" anchor="ctr"/>
          <a:lstStyle/>
          <a:p>
            <a:pPr algn="ctr" defTabSz="913896"/>
            <a:endParaRPr lang="ko-KR" altLang="en-US" sz="1400">
              <a:solidFill>
                <a:prstClr val="white"/>
              </a:solidFill>
            </a:endParaRPr>
          </a:p>
        </p:txBody>
      </p:sp>
      <p:sp>
        <p:nvSpPr>
          <p:cNvPr id="4" name="Rounded Rectangle 3"/>
          <p:cNvSpPr/>
          <p:nvPr userDrawn="1"/>
        </p:nvSpPr>
        <p:spPr>
          <a:xfrm>
            <a:off x="518640" y="1491297"/>
            <a:ext cx="150021" cy="5550387"/>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9" tIns="45693" rIns="91389" bIns="45693" rtlCol="0" anchor="ctr"/>
          <a:lstStyle/>
          <a:p>
            <a:pPr algn="ctr" defTabSz="913896"/>
            <a:endParaRPr lang="ko-KR" altLang="en-US" sz="1400">
              <a:solidFill>
                <a:prstClr val="white"/>
              </a:solidFill>
            </a:endParaRPr>
          </a:p>
        </p:txBody>
      </p:sp>
      <p:sp>
        <p:nvSpPr>
          <p:cNvPr id="5" name="Half Frame 4"/>
          <p:cNvSpPr/>
          <p:nvPr userDrawn="1"/>
        </p:nvSpPr>
        <p:spPr>
          <a:xfrm rot="5400000">
            <a:off x="2935581" y="1458014"/>
            <a:ext cx="759038" cy="668019"/>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9" tIns="45693" rIns="91389" bIns="45693" rtlCol="0" anchor="ctr"/>
          <a:lstStyle/>
          <a:p>
            <a:pPr algn="ctr" defTabSz="913896"/>
            <a:endParaRPr lang="ko-KR" altLang="en-US" sz="1400">
              <a:solidFill>
                <a:prstClr val="black">
                  <a:lumMod val="85000"/>
                  <a:lumOff val="15000"/>
                </a:prstClr>
              </a:solidFill>
            </a:endParaRPr>
          </a:p>
        </p:txBody>
      </p:sp>
      <p:sp>
        <p:nvSpPr>
          <p:cNvPr id="58" name="TextBox 57">
            <a:extLst>
              <a:ext uri="{FF2B5EF4-FFF2-40B4-BE49-F238E27FC236}">
                <a16:creationId xmlns:a16="http://schemas.microsoft.com/office/drawing/2014/main" xmlns="" id="{5644E8BB-F13A-4AE0-889E-633DE4143787}"/>
              </a:ext>
            </a:extLst>
          </p:cNvPr>
          <p:cNvSpPr txBox="1"/>
          <p:nvPr userDrawn="1"/>
        </p:nvSpPr>
        <p:spPr>
          <a:xfrm>
            <a:off x="693911" y="1824483"/>
            <a:ext cx="2176442" cy="553943"/>
          </a:xfrm>
          <a:prstGeom prst="rect">
            <a:avLst/>
          </a:prstGeom>
          <a:noFill/>
        </p:spPr>
        <p:txBody>
          <a:bodyPr wrap="square" lIns="91389" tIns="45693" rIns="91389" bIns="45693" rtlCol="0" anchor="ctr">
            <a:spAutoFit/>
          </a:bodyPr>
          <a:lstStyle/>
          <a:p>
            <a:pPr defTabSz="913896"/>
            <a:r>
              <a:rPr lang="en-US" altLang="ko-KR" sz="1500" b="1" dirty="0">
                <a:solidFill>
                  <a:prstClr val="white"/>
                </a:solidFill>
                <a:cs typeface="Arial" pitchFamily="34" charset="0"/>
              </a:rPr>
              <a:t>You can Resize without losing quality</a:t>
            </a:r>
            <a:endParaRPr lang="ko-KR" altLang="en-US" sz="1500" b="1" dirty="0">
              <a:solidFill>
                <a:prstClr val="white"/>
              </a:solidFill>
              <a:cs typeface="Arial" pitchFamily="34" charset="0"/>
            </a:endParaRPr>
          </a:p>
        </p:txBody>
      </p:sp>
      <p:sp>
        <p:nvSpPr>
          <p:cNvPr id="59" name="TextBox 58">
            <a:extLst>
              <a:ext uri="{FF2B5EF4-FFF2-40B4-BE49-F238E27FC236}">
                <a16:creationId xmlns:a16="http://schemas.microsoft.com/office/drawing/2014/main" xmlns="" id="{F2CE2B8B-ED32-491A-95B2-D28904BC432C}"/>
              </a:ext>
            </a:extLst>
          </p:cNvPr>
          <p:cNvSpPr txBox="1"/>
          <p:nvPr userDrawn="1"/>
        </p:nvSpPr>
        <p:spPr>
          <a:xfrm>
            <a:off x="693911" y="2370848"/>
            <a:ext cx="2176442" cy="784776"/>
          </a:xfrm>
          <a:prstGeom prst="rect">
            <a:avLst/>
          </a:prstGeom>
          <a:noFill/>
        </p:spPr>
        <p:txBody>
          <a:bodyPr wrap="square" lIns="91389" tIns="45693" rIns="91389" bIns="45693" rtlCol="0" anchor="ctr">
            <a:spAutoFit/>
          </a:bodyPr>
          <a:lstStyle/>
          <a:p>
            <a:pPr defTabSz="913896"/>
            <a:r>
              <a:rPr lang="en-US" altLang="ko-KR" sz="1500" b="1" dirty="0">
                <a:solidFill>
                  <a:prstClr val="white"/>
                </a:solidFill>
                <a:cs typeface="Arial" pitchFamily="34" charset="0"/>
              </a:rPr>
              <a:t>You can Change Fill Color &amp;</a:t>
            </a:r>
          </a:p>
          <a:p>
            <a:pPr defTabSz="913896"/>
            <a:r>
              <a:rPr lang="en-US" altLang="ko-KR" sz="1500" b="1" dirty="0">
                <a:solidFill>
                  <a:prstClr val="white"/>
                </a:solidFill>
                <a:cs typeface="Arial" pitchFamily="34" charset="0"/>
              </a:rPr>
              <a:t>Line Color</a:t>
            </a:r>
            <a:endParaRPr lang="ko-KR" altLang="en-US" sz="1500" b="1" dirty="0">
              <a:solidFill>
                <a:prstClr val="white"/>
              </a:solidFill>
              <a:cs typeface="Arial" pitchFamily="34" charset="0"/>
            </a:endParaRPr>
          </a:p>
        </p:txBody>
      </p:sp>
      <p:sp>
        <p:nvSpPr>
          <p:cNvPr id="60" name="TextBox 59">
            <a:extLst>
              <a:ext uri="{FF2B5EF4-FFF2-40B4-BE49-F238E27FC236}">
                <a16:creationId xmlns:a16="http://schemas.microsoft.com/office/drawing/2014/main" xmlns="" id="{962A52DF-2523-4479-BFA3-B5ACE9887E1C}"/>
              </a:ext>
            </a:extLst>
          </p:cNvPr>
          <p:cNvSpPr txBox="1"/>
          <p:nvPr userDrawn="1"/>
        </p:nvSpPr>
        <p:spPr>
          <a:xfrm>
            <a:off x="703199" y="6437034"/>
            <a:ext cx="2176200" cy="323111"/>
          </a:xfrm>
          <a:prstGeom prst="rect">
            <a:avLst/>
          </a:prstGeom>
          <a:noFill/>
        </p:spPr>
        <p:txBody>
          <a:bodyPr wrap="square" lIns="91389" tIns="45693" rIns="91389" bIns="45693" rtlCol="0" anchor="ctr">
            <a:spAutoFit/>
          </a:bodyPr>
          <a:lstStyle/>
          <a:p>
            <a:pPr defTabSz="913896"/>
            <a:r>
              <a:rPr lang="en-US" altLang="ko-KR" sz="1500" dirty="0">
                <a:solidFill>
                  <a:prstClr val="white"/>
                </a:solidFill>
                <a:cs typeface="Arial" pitchFamily="34" charset="0"/>
              </a:rPr>
              <a:t>www.allppt.com</a:t>
            </a:r>
            <a:endParaRPr lang="ko-KR" altLang="en-US" sz="1500" dirty="0">
              <a:solidFill>
                <a:prstClr val="white"/>
              </a:solidFill>
              <a:cs typeface="Arial" pitchFamily="34" charset="0"/>
            </a:endParaRPr>
          </a:p>
        </p:txBody>
      </p:sp>
      <p:sp>
        <p:nvSpPr>
          <p:cNvPr id="61" name="TextBox 60">
            <a:extLst>
              <a:ext uri="{FF2B5EF4-FFF2-40B4-BE49-F238E27FC236}">
                <a16:creationId xmlns:a16="http://schemas.microsoft.com/office/drawing/2014/main" xmlns="" id="{BAAC314F-E96A-4408-95DE-A70E9ED054AF}"/>
              </a:ext>
            </a:extLst>
          </p:cNvPr>
          <p:cNvSpPr txBox="1"/>
          <p:nvPr userDrawn="1"/>
        </p:nvSpPr>
        <p:spPr>
          <a:xfrm>
            <a:off x="703198" y="4976077"/>
            <a:ext cx="2649364" cy="1431106"/>
          </a:xfrm>
          <a:prstGeom prst="rect">
            <a:avLst/>
          </a:prstGeom>
          <a:noFill/>
        </p:spPr>
        <p:txBody>
          <a:bodyPr wrap="square" lIns="91389" tIns="45693" rIns="91389" bIns="45693" rtlCol="0" anchor="ctr">
            <a:spAutoFit/>
          </a:bodyPr>
          <a:lstStyle/>
          <a:p>
            <a:pPr defTabSz="913896"/>
            <a:r>
              <a:rPr lang="en-US" altLang="ko-KR" sz="2900" b="1" dirty="0">
                <a:solidFill>
                  <a:prstClr val="white"/>
                </a:solidFill>
                <a:cs typeface="Arial" pitchFamily="34" charset="0"/>
              </a:rPr>
              <a:t>FREE </a:t>
            </a:r>
          </a:p>
          <a:p>
            <a:pPr defTabSz="913896"/>
            <a:r>
              <a:rPr lang="en-US" altLang="ko-KR" sz="2900" b="1" dirty="0">
                <a:solidFill>
                  <a:prstClr val="white"/>
                </a:solidFill>
                <a:cs typeface="Arial" pitchFamily="34" charset="0"/>
              </a:rPr>
              <a:t>PPT TEMPLATES</a:t>
            </a:r>
          </a:p>
        </p:txBody>
      </p:sp>
    </p:spTree>
    <p:extLst>
      <p:ext uri="{BB962C8B-B14F-4D97-AF65-F5344CB8AC3E}">
        <p14:creationId xmlns:p14="http://schemas.microsoft.com/office/powerpoint/2010/main" val="35990114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4_Images &amp; Contents Layout">
    <p:bg>
      <p:bgPr>
        <a:solidFill>
          <a:schemeClr val="tx1"/>
        </a:solidFill>
        <a:effectLst/>
      </p:bgPr>
    </p:bg>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xmlns="" id="{E463CCC2-FD29-4FEC-BBBB-C122D82F3C18}"/>
              </a:ext>
            </a:extLst>
          </p:cNvPr>
          <p:cNvSpPr>
            <a:spLocks noGrp="1"/>
          </p:cNvSpPr>
          <p:nvPr>
            <p:ph type="pic" idx="10" hasCustomPrompt="1"/>
          </p:nvPr>
        </p:nvSpPr>
        <p:spPr>
          <a:xfrm>
            <a:off x="0" y="1542061"/>
            <a:ext cx="3792116" cy="3507773"/>
          </a:xfrm>
          <a:prstGeom prst="rect">
            <a:avLst/>
          </a:prstGeom>
          <a:solidFill>
            <a:schemeClr val="bg1">
              <a:lumMod val="95000"/>
            </a:schemeClr>
          </a:solidFill>
        </p:spPr>
        <p:txBody>
          <a:bodyPr lIns="91389" tIns="45693" rIns="91389" bIns="45693"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6950" indent="0">
              <a:buNone/>
              <a:defRPr sz="2900"/>
            </a:lvl2pPr>
            <a:lvl3pPr marL="913896" indent="0">
              <a:buNone/>
              <a:defRPr sz="2500"/>
            </a:lvl3pPr>
            <a:lvl4pPr marL="1370846" indent="0">
              <a:buNone/>
              <a:defRPr sz="1900"/>
            </a:lvl4pPr>
            <a:lvl5pPr marL="1827795" indent="0">
              <a:buNone/>
              <a:defRPr sz="1900"/>
            </a:lvl5pPr>
            <a:lvl6pPr marL="2284744" indent="0">
              <a:buNone/>
              <a:defRPr sz="1900"/>
            </a:lvl6pPr>
            <a:lvl7pPr marL="2741691" indent="0">
              <a:buNone/>
              <a:defRPr sz="1900"/>
            </a:lvl7pPr>
            <a:lvl8pPr marL="3198641" indent="0">
              <a:buNone/>
              <a:defRPr sz="1900"/>
            </a:lvl8pPr>
            <a:lvl9pPr marL="3655587" indent="0">
              <a:buNone/>
              <a:defRPr sz="19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xmlns="" id="{64622F30-85C3-4FF9-A148-AF5042CF3F87}"/>
              </a:ext>
            </a:extLst>
          </p:cNvPr>
          <p:cNvSpPr>
            <a:spLocks noGrp="1"/>
          </p:cNvSpPr>
          <p:nvPr>
            <p:ph type="pic" idx="11" hasCustomPrompt="1"/>
          </p:nvPr>
        </p:nvSpPr>
        <p:spPr>
          <a:xfrm>
            <a:off x="4041236" y="1542061"/>
            <a:ext cx="3804733" cy="3507773"/>
          </a:xfrm>
          <a:prstGeom prst="rect">
            <a:avLst/>
          </a:prstGeom>
          <a:solidFill>
            <a:schemeClr val="bg1">
              <a:lumMod val="95000"/>
            </a:schemeClr>
          </a:solidFill>
        </p:spPr>
        <p:txBody>
          <a:bodyPr lIns="91389" tIns="45693" rIns="91389" bIns="45693"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6950" indent="0">
              <a:buNone/>
              <a:defRPr sz="2900"/>
            </a:lvl2pPr>
            <a:lvl3pPr marL="913896" indent="0">
              <a:buNone/>
              <a:defRPr sz="2500"/>
            </a:lvl3pPr>
            <a:lvl4pPr marL="1370846" indent="0">
              <a:buNone/>
              <a:defRPr sz="1900"/>
            </a:lvl4pPr>
            <a:lvl5pPr marL="1827795" indent="0">
              <a:buNone/>
              <a:defRPr sz="1900"/>
            </a:lvl5pPr>
            <a:lvl6pPr marL="2284744" indent="0">
              <a:buNone/>
              <a:defRPr sz="1900"/>
            </a:lvl6pPr>
            <a:lvl7pPr marL="2741691" indent="0">
              <a:buNone/>
              <a:defRPr sz="1900"/>
            </a:lvl7pPr>
            <a:lvl8pPr marL="3198641" indent="0">
              <a:buNone/>
              <a:defRPr sz="1900"/>
            </a:lvl8pPr>
            <a:lvl9pPr marL="3655587" indent="0">
              <a:buNone/>
              <a:defRPr sz="19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xmlns="" id="{1487AD8E-D8EF-4D5C-A0EA-47B7190BA0A7}"/>
              </a:ext>
            </a:extLst>
          </p:cNvPr>
          <p:cNvSpPr>
            <a:spLocks noGrp="1"/>
          </p:cNvSpPr>
          <p:nvPr>
            <p:ph type="pic" idx="12" hasCustomPrompt="1"/>
          </p:nvPr>
        </p:nvSpPr>
        <p:spPr>
          <a:xfrm>
            <a:off x="8095084" y="1542061"/>
            <a:ext cx="3792116" cy="3507773"/>
          </a:xfrm>
          <a:prstGeom prst="rect">
            <a:avLst/>
          </a:prstGeom>
          <a:solidFill>
            <a:schemeClr val="bg1">
              <a:lumMod val="95000"/>
            </a:schemeClr>
          </a:solidFill>
        </p:spPr>
        <p:txBody>
          <a:bodyPr lIns="91389" tIns="45693" rIns="91389" bIns="45693"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6950" indent="0">
              <a:buNone/>
              <a:defRPr sz="2900"/>
            </a:lvl2pPr>
            <a:lvl3pPr marL="913896" indent="0">
              <a:buNone/>
              <a:defRPr sz="2500"/>
            </a:lvl3pPr>
            <a:lvl4pPr marL="1370846" indent="0">
              <a:buNone/>
              <a:defRPr sz="1900"/>
            </a:lvl4pPr>
            <a:lvl5pPr marL="1827795" indent="0">
              <a:buNone/>
              <a:defRPr sz="1900"/>
            </a:lvl5pPr>
            <a:lvl6pPr marL="2284744" indent="0">
              <a:buNone/>
              <a:defRPr sz="1900"/>
            </a:lvl6pPr>
            <a:lvl7pPr marL="2741691" indent="0">
              <a:buNone/>
              <a:defRPr sz="1900"/>
            </a:lvl7pPr>
            <a:lvl8pPr marL="3198641" indent="0">
              <a:buNone/>
              <a:defRPr sz="1900"/>
            </a:lvl8pPr>
            <a:lvl9pPr marL="3655587" indent="0">
              <a:buNone/>
              <a:defRPr sz="1900"/>
            </a:lvl9pPr>
          </a:lstStyle>
          <a:p>
            <a:r>
              <a:rPr lang="en-US" altLang="ko-KR" dirty="0"/>
              <a:t>Your Picture Here</a:t>
            </a:r>
            <a:endParaRPr lang="ko-KR" altLang="en-US" dirty="0"/>
          </a:p>
        </p:txBody>
      </p:sp>
      <p:sp>
        <p:nvSpPr>
          <p:cNvPr id="13" name="Text Placeholder 9">
            <a:extLst>
              <a:ext uri="{FF2B5EF4-FFF2-40B4-BE49-F238E27FC236}">
                <a16:creationId xmlns:a16="http://schemas.microsoft.com/office/drawing/2014/main" xmlns="" id="{1A5FCF1D-44E7-4881-AEE6-C04E806B84DB}"/>
              </a:ext>
            </a:extLst>
          </p:cNvPr>
          <p:cNvSpPr>
            <a:spLocks noGrp="1"/>
          </p:cNvSpPr>
          <p:nvPr>
            <p:ph type="body" sz="quarter" idx="13" hasCustomPrompt="1"/>
          </p:nvPr>
        </p:nvSpPr>
        <p:spPr>
          <a:xfrm>
            <a:off x="315441" y="375738"/>
            <a:ext cx="11283867" cy="801535"/>
          </a:xfrm>
          <a:prstGeom prst="rect">
            <a:avLst/>
          </a:prstGeom>
        </p:spPr>
        <p:txBody>
          <a:bodyPr lIns="91389" tIns="45693" rIns="91389" bIns="45693" anchor="ctr"/>
          <a:lstStyle>
            <a:lvl1pPr marL="0" indent="0" algn="ctr">
              <a:buNone/>
              <a:defRPr sz="55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2010864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398904" y="39736"/>
            <a:ext cx="2988310" cy="353255"/>
          </a:xfrm>
          <a:prstGeom prst="rect">
            <a:avLst/>
          </a:prstGeom>
        </p:spPr>
        <p:txBody>
          <a:bodyPr lIns="0" tIns="0" rIns="0" bIns="0"/>
          <a:lstStyle>
            <a:lvl1pPr>
              <a:defRPr sz="1800" b="0" i="0">
                <a:solidFill>
                  <a:srgbClr val="6F2F9F"/>
                </a:solidFill>
                <a:latin typeface="Arial"/>
                <a:cs typeface="Arial"/>
              </a:defRPr>
            </a:lvl1pPr>
          </a:lstStyle>
          <a:p>
            <a:endParaRPr/>
          </a:p>
        </p:txBody>
      </p:sp>
      <p:sp>
        <p:nvSpPr>
          <p:cNvPr id="3" name="Holder 3"/>
          <p:cNvSpPr>
            <a:spLocks noGrp="1"/>
          </p:cNvSpPr>
          <p:nvPr>
            <p:ph type="body" idx="1"/>
          </p:nvPr>
        </p:nvSpPr>
        <p:spPr>
          <a:xfrm>
            <a:off x="6361636" y="2597413"/>
            <a:ext cx="5099936" cy="1727858"/>
          </a:xfrm>
          <a:prstGeom prst="rect">
            <a:avLst/>
          </a:prstGeom>
        </p:spPr>
        <p:txBody>
          <a:bodyPr lIns="0" tIns="0" rIns="0" bIns="0"/>
          <a:lstStyle>
            <a:lvl1pPr>
              <a:defRPr sz="1800" b="1" i="0">
                <a:solidFill>
                  <a:schemeClr val="tx1"/>
                </a:solidFill>
                <a:latin typeface="Leelawadee UI"/>
                <a:cs typeface="Leelawadee UI"/>
              </a:defRPr>
            </a:lvl1pPr>
          </a:lstStyle>
          <a:p>
            <a:endParaRPr/>
          </a:p>
        </p:txBody>
      </p:sp>
      <p:sp>
        <p:nvSpPr>
          <p:cNvPr id="4" name="Holder 4"/>
          <p:cNvSpPr>
            <a:spLocks noGrp="1"/>
          </p:cNvSpPr>
          <p:nvPr>
            <p:ph type="ftr" sz="quarter" idx="5"/>
          </p:nvPr>
        </p:nvSpPr>
        <p:spPr>
          <a:xfrm>
            <a:off x="4041648" y="7058550"/>
            <a:ext cx="3803904" cy="379492"/>
          </a:xfrm>
          <a:prstGeom prst="rect">
            <a:avLst/>
          </a:prstGeom>
        </p:spPr>
        <p:txBody>
          <a:bodyPr lIns="0" tIns="0" rIns="0" bIns="0"/>
          <a:lstStyle>
            <a:lvl1pPr algn="ctr">
              <a:defRPr>
                <a:solidFill>
                  <a:schemeClr val="tx1">
                    <a:tint val="75000"/>
                  </a:schemeClr>
                </a:solidFill>
              </a:defRPr>
            </a:lvl1pPr>
          </a:lstStyle>
          <a:p>
            <a:pPr defTabSz="913784"/>
            <a:endParaRPr lang="id-ID" sz="1800">
              <a:solidFill>
                <a:prstClr val="black">
                  <a:tint val="75000"/>
                </a:prstClr>
              </a:solidFill>
            </a:endParaRPr>
          </a:p>
        </p:txBody>
      </p:sp>
      <p:sp>
        <p:nvSpPr>
          <p:cNvPr id="5" name="Holder 5"/>
          <p:cNvSpPr>
            <a:spLocks noGrp="1"/>
          </p:cNvSpPr>
          <p:nvPr>
            <p:ph type="dt" sz="half" idx="6"/>
          </p:nvPr>
        </p:nvSpPr>
        <p:spPr>
          <a:xfrm>
            <a:off x="594360" y="7058550"/>
            <a:ext cx="2734056" cy="379492"/>
          </a:xfrm>
          <a:prstGeom prst="rect">
            <a:avLst/>
          </a:prstGeom>
        </p:spPr>
        <p:txBody>
          <a:bodyPr lIns="0" tIns="0" rIns="0" bIns="0"/>
          <a:lstStyle>
            <a:lvl1pPr algn="l">
              <a:defRPr>
                <a:solidFill>
                  <a:schemeClr val="tx1">
                    <a:tint val="75000"/>
                  </a:schemeClr>
                </a:solidFill>
              </a:defRPr>
            </a:lvl1pPr>
          </a:lstStyle>
          <a:p>
            <a:pPr defTabSz="913784"/>
            <a:fld id="{1D8BD707-D9CF-40AE-B4C6-C98DA3205C09}" type="datetimeFigureOut">
              <a:rPr lang="en-US" sz="1800" smtClean="0">
                <a:solidFill>
                  <a:prstClr val="black">
                    <a:tint val="75000"/>
                  </a:prstClr>
                </a:solidFill>
              </a:rPr>
              <a:pPr defTabSz="913784"/>
              <a:t>6/27/2022</a:t>
            </a:fld>
            <a:endParaRPr lang="en-US" sz="1800">
              <a:solidFill>
                <a:prstClr val="black">
                  <a:tint val="75000"/>
                </a:prstClr>
              </a:solidFill>
            </a:endParaRPr>
          </a:p>
        </p:txBody>
      </p:sp>
      <p:sp>
        <p:nvSpPr>
          <p:cNvPr id="6" name="Holder 6"/>
          <p:cNvSpPr>
            <a:spLocks noGrp="1"/>
          </p:cNvSpPr>
          <p:nvPr>
            <p:ph type="sldNum" sz="quarter" idx="7"/>
          </p:nvPr>
        </p:nvSpPr>
        <p:spPr>
          <a:xfrm>
            <a:off x="8558784" y="7058550"/>
            <a:ext cx="2734056" cy="379492"/>
          </a:xfrm>
          <a:prstGeom prst="rect">
            <a:avLst/>
          </a:prstGeom>
        </p:spPr>
        <p:txBody>
          <a:bodyPr lIns="0" tIns="0" rIns="0" bIns="0"/>
          <a:lstStyle>
            <a:lvl1pPr algn="r">
              <a:defRPr>
                <a:solidFill>
                  <a:schemeClr val="tx1">
                    <a:tint val="75000"/>
                  </a:schemeClr>
                </a:solidFill>
              </a:defRPr>
            </a:lvl1pPr>
          </a:lstStyle>
          <a:p>
            <a:pPr defTabSz="913784"/>
            <a:fld id="{B6F15528-21DE-4FAA-801E-634DDDAF4B2B}" type="slidenum">
              <a:rPr lang="id-ID" sz="1800" smtClean="0">
                <a:solidFill>
                  <a:prstClr val="black">
                    <a:tint val="75000"/>
                  </a:prstClr>
                </a:solidFill>
              </a:rPr>
              <a:pPr defTabSz="913784"/>
              <a:t>‹#›</a:t>
            </a:fld>
            <a:endParaRPr lang="id-ID" sz="1800">
              <a:solidFill>
                <a:prstClr val="black">
                  <a:tint val="75000"/>
                </a:prstClr>
              </a:solidFill>
            </a:endParaRPr>
          </a:p>
        </p:txBody>
      </p:sp>
    </p:spTree>
    <p:extLst>
      <p:ext uri="{BB962C8B-B14F-4D97-AF65-F5344CB8AC3E}">
        <p14:creationId xmlns:p14="http://schemas.microsoft.com/office/powerpoint/2010/main" val="42727718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 y="4"/>
            <a:ext cx="11887199" cy="7589835"/>
          </a:xfrm>
          <a:prstGeom prst="rect">
            <a:avLst/>
          </a:prstGeom>
        </p:spPr>
      </p:pic>
      <p:pic>
        <p:nvPicPr>
          <p:cNvPr id="17" name="bg object 17"/>
          <p:cNvPicPr/>
          <p:nvPr/>
        </p:nvPicPr>
        <p:blipFill>
          <a:blip r:embed="rId3" cstate="print"/>
          <a:stretch>
            <a:fillRect/>
          </a:stretch>
        </p:blipFill>
        <p:spPr>
          <a:xfrm>
            <a:off x="9612782" y="2"/>
            <a:ext cx="2274418" cy="7589834"/>
          </a:xfrm>
          <a:prstGeom prst="rect">
            <a:avLst/>
          </a:prstGeom>
        </p:spPr>
      </p:pic>
      <p:sp>
        <p:nvSpPr>
          <p:cNvPr id="18" name="bg object 18"/>
          <p:cNvSpPr/>
          <p:nvPr/>
        </p:nvSpPr>
        <p:spPr>
          <a:xfrm>
            <a:off x="10234879" y="0"/>
            <a:ext cx="1652651" cy="7589838"/>
          </a:xfrm>
          <a:custGeom>
            <a:avLst/>
            <a:gdLst/>
            <a:ahLst/>
            <a:cxnLst/>
            <a:rect l="l" t="t" r="r" b="b"/>
            <a:pathLst>
              <a:path w="1271270" h="5143500">
                <a:moveTo>
                  <a:pt x="1271016" y="0"/>
                </a:moveTo>
                <a:lnTo>
                  <a:pt x="0" y="0"/>
                </a:lnTo>
                <a:lnTo>
                  <a:pt x="0" y="5143500"/>
                </a:lnTo>
                <a:lnTo>
                  <a:pt x="1271016" y="5143500"/>
                </a:lnTo>
                <a:lnTo>
                  <a:pt x="1271016" y="0"/>
                </a:lnTo>
                <a:close/>
              </a:path>
            </a:pathLst>
          </a:custGeom>
          <a:solidFill>
            <a:srgbClr val="FFFFFF"/>
          </a:solidFill>
        </p:spPr>
        <p:txBody>
          <a:bodyPr wrap="square" lIns="0" tIns="0" rIns="0" bIns="0" rtlCol="0"/>
          <a:lstStyle/>
          <a:p>
            <a:pPr defTabSz="913784"/>
            <a:endParaRPr>
              <a:solidFill>
                <a:prstClr val="black"/>
              </a:solidFill>
            </a:endParaRPr>
          </a:p>
        </p:txBody>
      </p:sp>
      <p:pic>
        <p:nvPicPr>
          <p:cNvPr id="19" name="bg object 19"/>
          <p:cNvPicPr/>
          <p:nvPr/>
        </p:nvPicPr>
        <p:blipFill>
          <a:blip r:embed="rId4" cstate="print"/>
          <a:stretch>
            <a:fillRect/>
          </a:stretch>
        </p:blipFill>
        <p:spPr>
          <a:xfrm>
            <a:off x="11094726" y="6177573"/>
            <a:ext cx="792479" cy="1200767"/>
          </a:xfrm>
          <a:prstGeom prst="rect">
            <a:avLst/>
          </a:prstGeom>
        </p:spPr>
      </p:pic>
      <p:sp>
        <p:nvSpPr>
          <p:cNvPr id="20" name="bg object 20"/>
          <p:cNvSpPr/>
          <p:nvPr/>
        </p:nvSpPr>
        <p:spPr>
          <a:xfrm>
            <a:off x="11376050" y="6427190"/>
            <a:ext cx="511810" cy="582825"/>
          </a:xfrm>
          <a:custGeom>
            <a:avLst/>
            <a:gdLst/>
            <a:ahLst/>
            <a:cxnLst/>
            <a:rect l="l" t="t" r="r" b="b"/>
            <a:pathLst>
              <a:path w="393700" h="394970">
                <a:moveTo>
                  <a:pt x="393192" y="0"/>
                </a:moveTo>
                <a:lnTo>
                  <a:pt x="0" y="0"/>
                </a:lnTo>
                <a:lnTo>
                  <a:pt x="0" y="394716"/>
                </a:lnTo>
                <a:lnTo>
                  <a:pt x="393192" y="394716"/>
                </a:lnTo>
                <a:lnTo>
                  <a:pt x="393192" y="0"/>
                </a:lnTo>
                <a:close/>
              </a:path>
            </a:pathLst>
          </a:custGeom>
          <a:solidFill>
            <a:srgbClr val="FFAF00"/>
          </a:solidFill>
        </p:spPr>
        <p:txBody>
          <a:bodyPr wrap="square" lIns="0" tIns="0" rIns="0" bIns="0" rtlCol="0"/>
          <a:lstStyle/>
          <a:p>
            <a:pPr defTabSz="913784"/>
            <a:endParaRPr>
              <a:solidFill>
                <a:prstClr val="black"/>
              </a:solidFill>
            </a:endParaRPr>
          </a:p>
        </p:txBody>
      </p:sp>
      <p:sp>
        <p:nvSpPr>
          <p:cNvPr id="2" name="Holder 2"/>
          <p:cNvSpPr>
            <a:spLocks noGrp="1"/>
          </p:cNvSpPr>
          <p:nvPr>
            <p:ph type="title"/>
          </p:nvPr>
        </p:nvSpPr>
        <p:spPr>
          <a:xfrm>
            <a:off x="2398904" y="39736"/>
            <a:ext cx="2988310" cy="353255"/>
          </a:xfrm>
          <a:prstGeom prst="rect">
            <a:avLst/>
          </a:prstGeom>
        </p:spPr>
        <p:txBody>
          <a:bodyPr lIns="0" tIns="0" rIns="0" bIns="0"/>
          <a:lstStyle>
            <a:lvl1pPr>
              <a:defRPr sz="1800" b="0" i="0">
                <a:solidFill>
                  <a:srgbClr val="6F2F9F"/>
                </a:solidFill>
                <a:latin typeface="Arial"/>
                <a:cs typeface="Arial"/>
              </a:defRPr>
            </a:lvl1pPr>
          </a:lstStyle>
          <a:p>
            <a:endParaRPr/>
          </a:p>
        </p:txBody>
      </p:sp>
      <p:sp>
        <p:nvSpPr>
          <p:cNvPr id="3" name="Holder 3"/>
          <p:cNvSpPr>
            <a:spLocks noGrp="1"/>
          </p:cNvSpPr>
          <p:nvPr>
            <p:ph sz="half" idx="2"/>
          </p:nvPr>
        </p:nvSpPr>
        <p:spPr>
          <a:xfrm>
            <a:off x="594360" y="1745663"/>
            <a:ext cx="5170932" cy="40164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121908" y="1745663"/>
            <a:ext cx="5170932" cy="40164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4041648" y="7058550"/>
            <a:ext cx="3803904" cy="379492"/>
          </a:xfrm>
          <a:prstGeom prst="rect">
            <a:avLst/>
          </a:prstGeom>
        </p:spPr>
        <p:txBody>
          <a:bodyPr lIns="0" tIns="0" rIns="0" bIns="0"/>
          <a:lstStyle>
            <a:lvl1pPr algn="ctr">
              <a:defRPr>
                <a:solidFill>
                  <a:schemeClr val="tx1">
                    <a:tint val="75000"/>
                  </a:schemeClr>
                </a:solidFill>
              </a:defRPr>
            </a:lvl1pPr>
          </a:lstStyle>
          <a:p>
            <a:pPr defTabSz="913784"/>
            <a:endParaRPr lang="id-ID" sz="1800">
              <a:solidFill>
                <a:prstClr val="black">
                  <a:tint val="75000"/>
                </a:prstClr>
              </a:solidFill>
            </a:endParaRPr>
          </a:p>
        </p:txBody>
      </p:sp>
      <p:sp>
        <p:nvSpPr>
          <p:cNvPr id="6" name="Holder 6"/>
          <p:cNvSpPr>
            <a:spLocks noGrp="1"/>
          </p:cNvSpPr>
          <p:nvPr>
            <p:ph type="dt" sz="half" idx="6"/>
          </p:nvPr>
        </p:nvSpPr>
        <p:spPr>
          <a:xfrm>
            <a:off x="594360" y="7058550"/>
            <a:ext cx="2734056" cy="379492"/>
          </a:xfrm>
          <a:prstGeom prst="rect">
            <a:avLst/>
          </a:prstGeom>
        </p:spPr>
        <p:txBody>
          <a:bodyPr lIns="0" tIns="0" rIns="0" bIns="0"/>
          <a:lstStyle>
            <a:lvl1pPr algn="l">
              <a:defRPr>
                <a:solidFill>
                  <a:schemeClr val="tx1">
                    <a:tint val="75000"/>
                  </a:schemeClr>
                </a:solidFill>
              </a:defRPr>
            </a:lvl1pPr>
          </a:lstStyle>
          <a:p>
            <a:pPr defTabSz="913784"/>
            <a:fld id="{1D8BD707-D9CF-40AE-B4C6-C98DA3205C09}" type="datetimeFigureOut">
              <a:rPr lang="en-US" sz="1800" smtClean="0">
                <a:solidFill>
                  <a:prstClr val="black">
                    <a:tint val="75000"/>
                  </a:prstClr>
                </a:solidFill>
              </a:rPr>
              <a:pPr defTabSz="913784"/>
              <a:t>6/27/2022</a:t>
            </a:fld>
            <a:endParaRPr lang="en-US" sz="1800">
              <a:solidFill>
                <a:prstClr val="black">
                  <a:tint val="75000"/>
                </a:prstClr>
              </a:solidFill>
            </a:endParaRPr>
          </a:p>
        </p:txBody>
      </p:sp>
      <p:sp>
        <p:nvSpPr>
          <p:cNvPr id="7" name="Holder 7"/>
          <p:cNvSpPr>
            <a:spLocks noGrp="1"/>
          </p:cNvSpPr>
          <p:nvPr>
            <p:ph type="sldNum" sz="quarter" idx="7"/>
          </p:nvPr>
        </p:nvSpPr>
        <p:spPr>
          <a:xfrm>
            <a:off x="8558784" y="7058550"/>
            <a:ext cx="2734056" cy="379492"/>
          </a:xfrm>
          <a:prstGeom prst="rect">
            <a:avLst/>
          </a:prstGeom>
        </p:spPr>
        <p:txBody>
          <a:bodyPr lIns="0" tIns="0" rIns="0" bIns="0"/>
          <a:lstStyle>
            <a:lvl1pPr algn="r">
              <a:defRPr>
                <a:solidFill>
                  <a:schemeClr val="tx1">
                    <a:tint val="75000"/>
                  </a:schemeClr>
                </a:solidFill>
              </a:defRPr>
            </a:lvl1pPr>
          </a:lstStyle>
          <a:p>
            <a:pPr defTabSz="913784"/>
            <a:fld id="{B6F15528-21DE-4FAA-801E-634DDDAF4B2B}" type="slidenum">
              <a:rPr lang="id-ID" sz="1800" smtClean="0">
                <a:solidFill>
                  <a:prstClr val="black">
                    <a:tint val="75000"/>
                  </a:prstClr>
                </a:solidFill>
              </a:rPr>
              <a:pPr defTabSz="913784"/>
              <a:t>‹#›</a:t>
            </a:fld>
            <a:endParaRPr lang="id-ID" sz="1800">
              <a:solidFill>
                <a:prstClr val="black">
                  <a:tint val="75000"/>
                </a:prstClr>
              </a:solidFill>
            </a:endParaRPr>
          </a:p>
        </p:txBody>
      </p:sp>
    </p:spTree>
    <p:extLst>
      <p:ext uri="{BB962C8B-B14F-4D97-AF65-F5344CB8AC3E}">
        <p14:creationId xmlns:p14="http://schemas.microsoft.com/office/powerpoint/2010/main" val="8260030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4041648" y="7058550"/>
            <a:ext cx="3803904" cy="379492"/>
          </a:xfrm>
          <a:prstGeom prst="rect">
            <a:avLst/>
          </a:prstGeom>
        </p:spPr>
        <p:txBody>
          <a:bodyPr lIns="0" tIns="0" rIns="0" bIns="0"/>
          <a:lstStyle>
            <a:lvl1pPr algn="ctr">
              <a:defRPr>
                <a:solidFill>
                  <a:schemeClr val="tx1">
                    <a:tint val="75000"/>
                  </a:schemeClr>
                </a:solidFill>
              </a:defRPr>
            </a:lvl1pPr>
          </a:lstStyle>
          <a:p>
            <a:pPr defTabSz="913784"/>
            <a:endParaRPr lang="id-ID" sz="1800">
              <a:solidFill>
                <a:prstClr val="black">
                  <a:tint val="75000"/>
                </a:prstClr>
              </a:solidFill>
            </a:endParaRPr>
          </a:p>
        </p:txBody>
      </p:sp>
      <p:sp>
        <p:nvSpPr>
          <p:cNvPr id="3" name="Holder 3"/>
          <p:cNvSpPr>
            <a:spLocks noGrp="1"/>
          </p:cNvSpPr>
          <p:nvPr>
            <p:ph type="dt" sz="half" idx="6"/>
          </p:nvPr>
        </p:nvSpPr>
        <p:spPr>
          <a:xfrm>
            <a:off x="594360" y="7058550"/>
            <a:ext cx="2734056" cy="379492"/>
          </a:xfrm>
          <a:prstGeom prst="rect">
            <a:avLst/>
          </a:prstGeom>
        </p:spPr>
        <p:txBody>
          <a:bodyPr lIns="0" tIns="0" rIns="0" bIns="0"/>
          <a:lstStyle>
            <a:lvl1pPr algn="l">
              <a:defRPr>
                <a:solidFill>
                  <a:schemeClr val="tx1">
                    <a:tint val="75000"/>
                  </a:schemeClr>
                </a:solidFill>
              </a:defRPr>
            </a:lvl1pPr>
          </a:lstStyle>
          <a:p>
            <a:pPr defTabSz="913784"/>
            <a:fld id="{1D8BD707-D9CF-40AE-B4C6-C98DA3205C09}" type="datetimeFigureOut">
              <a:rPr lang="en-US" sz="1800" smtClean="0">
                <a:solidFill>
                  <a:prstClr val="black">
                    <a:tint val="75000"/>
                  </a:prstClr>
                </a:solidFill>
              </a:rPr>
              <a:pPr defTabSz="913784"/>
              <a:t>6/27/2022</a:t>
            </a:fld>
            <a:endParaRPr lang="en-US" sz="1800">
              <a:solidFill>
                <a:prstClr val="black">
                  <a:tint val="75000"/>
                </a:prstClr>
              </a:solidFill>
            </a:endParaRPr>
          </a:p>
        </p:txBody>
      </p:sp>
      <p:sp>
        <p:nvSpPr>
          <p:cNvPr id="4" name="Holder 4"/>
          <p:cNvSpPr>
            <a:spLocks noGrp="1"/>
          </p:cNvSpPr>
          <p:nvPr>
            <p:ph type="sldNum" sz="quarter" idx="7"/>
          </p:nvPr>
        </p:nvSpPr>
        <p:spPr>
          <a:xfrm>
            <a:off x="8558784" y="7058550"/>
            <a:ext cx="2734056" cy="379492"/>
          </a:xfrm>
          <a:prstGeom prst="rect">
            <a:avLst/>
          </a:prstGeom>
        </p:spPr>
        <p:txBody>
          <a:bodyPr lIns="0" tIns="0" rIns="0" bIns="0"/>
          <a:lstStyle>
            <a:lvl1pPr algn="r">
              <a:defRPr>
                <a:solidFill>
                  <a:schemeClr val="tx1">
                    <a:tint val="75000"/>
                  </a:schemeClr>
                </a:solidFill>
              </a:defRPr>
            </a:lvl1pPr>
          </a:lstStyle>
          <a:p>
            <a:pPr defTabSz="913784"/>
            <a:fld id="{B6F15528-21DE-4FAA-801E-634DDDAF4B2B}" type="slidenum">
              <a:rPr lang="id-ID" sz="1800" smtClean="0">
                <a:solidFill>
                  <a:prstClr val="black">
                    <a:tint val="75000"/>
                  </a:prstClr>
                </a:solidFill>
              </a:rPr>
              <a:pPr defTabSz="913784"/>
              <a:t>‹#›</a:t>
            </a:fld>
            <a:endParaRPr lang="id-ID" sz="1800">
              <a:solidFill>
                <a:prstClr val="black">
                  <a:tint val="75000"/>
                </a:prstClr>
              </a:solidFill>
            </a:endParaRPr>
          </a:p>
        </p:txBody>
      </p:sp>
    </p:spTree>
    <p:extLst>
      <p:ext uri="{BB962C8B-B14F-4D97-AF65-F5344CB8AC3E}">
        <p14:creationId xmlns:p14="http://schemas.microsoft.com/office/powerpoint/2010/main" val="8879024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398904" y="39736"/>
            <a:ext cx="2988310" cy="353255"/>
          </a:xfrm>
          <a:prstGeom prst="rect">
            <a:avLst/>
          </a:prstGeom>
        </p:spPr>
        <p:txBody>
          <a:bodyPr lIns="0" tIns="0" rIns="0" bIns="0"/>
          <a:lstStyle>
            <a:lvl1pPr>
              <a:defRPr sz="1800" b="0" i="0">
                <a:solidFill>
                  <a:srgbClr val="6F2F9F"/>
                </a:solidFill>
                <a:latin typeface="Arial"/>
                <a:cs typeface="Arial"/>
              </a:defRPr>
            </a:lvl1pPr>
          </a:lstStyle>
          <a:p>
            <a:endParaRPr/>
          </a:p>
        </p:txBody>
      </p:sp>
      <p:sp>
        <p:nvSpPr>
          <p:cNvPr id="3" name="Holder 3"/>
          <p:cNvSpPr>
            <a:spLocks noGrp="1"/>
          </p:cNvSpPr>
          <p:nvPr>
            <p:ph type="ftr" sz="quarter" idx="5"/>
          </p:nvPr>
        </p:nvSpPr>
        <p:spPr>
          <a:xfrm>
            <a:off x="4041648" y="7058550"/>
            <a:ext cx="3803904" cy="379492"/>
          </a:xfrm>
          <a:prstGeom prst="rect">
            <a:avLst/>
          </a:prstGeom>
        </p:spPr>
        <p:txBody>
          <a:bodyPr lIns="0" tIns="0" rIns="0" bIns="0"/>
          <a:lstStyle>
            <a:lvl1pPr algn="ctr">
              <a:defRPr>
                <a:solidFill>
                  <a:schemeClr val="tx1">
                    <a:tint val="75000"/>
                  </a:schemeClr>
                </a:solidFill>
              </a:defRPr>
            </a:lvl1pPr>
          </a:lstStyle>
          <a:p>
            <a:pPr defTabSz="913784"/>
            <a:endParaRPr lang="id-ID" sz="1800">
              <a:solidFill>
                <a:prstClr val="black">
                  <a:tint val="75000"/>
                </a:prstClr>
              </a:solidFill>
            </a:endParaRPr>
          </a:p>
        </p:txBody>
      </p:sp>
      <p:sp>
        <p:nvSpPr>
          <p:cNvPr id="4" name="Holder 4"/>
          <p:cNvSpPr>
            <a:spLocks noGrp="1"/>
          </p:cNvSpPr>
          <p:nvPr>
            <p:ph type="dt" sz="half" idx="6"/>
          </p:nvPr>
        </p:nvSpPr>
        <p:spPr>
          <a:xfrm>
            <a:off x="594360" y="7058550"/>
            <a:ext cx="2734056" cy="379492"/>
          </a:xfrm>
          <a:prstGeom prst="rect">
            <a:avLst/>
          </a:prstGeom>
        </p:spPr>
        <p:txBody>
          <a:bodyPr lIns="0" tIns="0" rIns="0" bIns="0"/>
          <a:lstStyle>
            <a:lvl1pPr algn="l">
              <a:defRPr>
                <a:solidFill>
                  <a:schemeClr val="tx1">
                    <a:tint val="75000"/>
                  </a:schemeClr>
                </a:solidFill>
              </a:defRPr>
            </a:lvl1pPr>
          </a:lstStyle>
          <a:p>
            <a:pPr defTabSz="913784"/>
            <a:fld id="{1D8BD707-D9CF-40AE-B4C6-C98DA3205C09}" type="datetimeFigureOut">
              <a:rPr lang="en-US" sz="1800" smtClean="0">
                <a:solidFill>
                  <a:prstClr val="black">
                    <a:tint val="75000"/>
                  </a:prstClr>
                </a:solidFill>
              </a:rPr>
              <a:pPr defTabSz="913784"/>
              <a:t>6/27/2022</a:t>
            </a:fld>
            <a:endParaRPr lang="en-US" sz="1800">
              <a:solidFill>
                <a:prstClr val="black">
                  <a:tint val="75000"/>
                </a:prstClr>
              </a:solidFill>
            </a:endParaRPr>
          </a:p>
        </p:txBody>
      </p:sp>
      <p:sp>
        <p:nvSpPr>
          <p:cNvPr id="5" name="Holder 5"/>
          <p:cNvSpPr>
            <a:spLocks noGrp="1"/>
          </p:cNvSpPr>
          <p:nvPr>
            <p:ph type="sldNum" sz="quarter" idx="7"/>
          </p:nvPr>
        </p:nvSpPr>
        <p:spPr>
          <a:xfrm>
            <a:off x="8558784" y="7058550"/>
            <a:ext cx="2734056" cy="379492"/>
          </a:xfrm>
          <a:prstGeom prst="rect">
            <a:avLst/>
          </a:prstGeom>
        </p:spPr>
        <p:txBody>
          <a:bodyPr lIns="0" tIns="0" rIns="0" bIns="0"/>
          <a:lstStyle>
            <a:lvl1pPr algn="r">
              <a:defRPr>
                <a:solidFill>
                  <a:schemeClr val="tx1">
                    <a:tint val="75000"/>
                  </a:schemeClr>
                </a:solidFill>
              </a:defRPr>
            </a:lvl1pPr>
          </a:lstStyle>
          <a:p>
            <a:pPr defTabSz="913784"/>
            <a:fld id="{B6F15528-21DE-4FAA-801E-634DDDAF4B2B}" type="slidenum">
              <a:rPr lang="id-ID" sz="1800" smtClean="0">
                <a:solidFill>
                  <a:prstClr val="black">
                    <a:tint val="75000"/>
                  </a:prstClr>
                </a:solidFill>
              </a:rPr>
              <a:pPr defTabSz="913784"/>
              <a:t>‹#›</a:t>
            </a:fld>
            <a:endParaRPr lang="id-ID" sz="1800">
              <a:solidFill>
                <a:prstClr val="black">
                  <a:tint val="75000"/>
                </a:prstClr>
              </a:solidFill>
            </a:endParaRPr>
          </a:p>
        </p:txBody>
      </p:sp>
    </p:spTree>
    <p:extLst>
      <p:ext uri="{BB962C8B-B14F-4D97-AF65-F5344CB8AC3E}">
        <p14:creationId xmlns:p14="http://schemas.microsoft.com/office/powerpoint/2010/main" val="42403953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812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6/27/2022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6/27/2022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93" y="302212"/>
            <a:ext cx="3910807" cy="1286057"/>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647566" y="302192"/>
            <a:ext cx="6645275" cy="6477715"/>
          </a:xfrm>
        </p:spPr>
        <p:txBody>
          <a:bodyPr/>
          <a:lstStyle>
            <a:lvl1pPr>
              <a:defRPr sz="4400"/>
            </a:lvl1pPr>
            <a:lvl2pPr>
              <a:defRPr sz="3800"/>
            </a:lvl2pPr>
            <a:lvl3pPr>
              <a:defRPr sz="31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94393" y="1588248"/>
            <a:ext cx="3910807" cy="5191659"/>
          </a:xfrm>
        </p:spPr>
        <p:txBody>
          <a:bodyPr/>
          <a:lstStyle>
            <a:lvl1pPr marL="0" indent="0">
              <a:buNone/>
              <a:defRPr sz="1900"/>
            </a:lvl1pPr>
            <a:lvl2pPr marL="612363" indent="0">
              <a:buNone/>
              <a:defRPr sz="1600"/>
            </a:lvl2pPr>
            <a:lvl3pPr marL="1224728" indent="0">
              <a:buNone/>
              <a:defRPr sz="1400"/>
            </a:lvl3pPr>
            <a:lvl4pPr marL="1837093" indent="0">
              <a:buNone/>
              <a:defRPr sz="1200"/>
            </a:lvl4pPr>
            <a:lvl5pPr marL="2449452" indent="0">
              <a:buNone/>
              <a:defRPr sz="1200"/>
            </a:lvl5pPr>
            <a:lvl6pPr marL="3061818" indent="0">
              <a:buNone/>
              <a:defRPr sz="1200"/>
            </a:lvl6pPr>
            <a:lvl7pPr marL="3674184" indent="0">
              <a:buNone/>
              <a:defRPr sz="1200"/>
            </a:lvl7pPr>
            <a:lvl8pPr marL="4286542" indent="0">
              <a:buNone/>
              <a:defRPr sz="1200"/>
            </a:lvl8pPr>
            <a:lvl9pPr marL="489891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theme" Target="../theme/theme2.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4360" y="303952"/>
            <a:ext cx="10698480" cy="1264973"/>
          </a:xfrm>
          <a:prstGeom prst="rect">
            <a:avLst/>
          </a:prstGeom>
        </p:spPr>
        <p:txBody>
          <a:bodyPr vert="horz" lIns="122474" tIns="61238" rIns="122474" bIns="61238" rtlCol="0" anchor="ctr">
            <a:normAutofit/>
          </a:bodyPr>
          <a:lstStyle/>
          <a:p>
            <a:r>
              <a:rPr lang="en-US"/>
              <a:t>Click to edit Master title style</a:t>
            </a:r>
          </a:p>
        </p:txBody>
      </p:sp>
      <p:sp>
        <p:nvSpPr>
          <p:cNvPr id="3" name="Text Placeholder 2"/>
          <p:cNvSpPr>
            <a:spLocks noGrp="1"/>
          </p:cNvSpPr>
          <p:nvPr>
            <p:ph type="body" idx="1"/>
          </p:nvPr>
        </p:nvSpPr>
        <p:spPr>
          <a:xfrm>
            <a:off x="594360" y="1770965"/>
            <a:ext cx="10698480" cy="5008942"/>
          </a:xfrm>
          <a:prstGeom prst="rect">
            <a:avLst/>
          </a:prstGeom>
        </p:spPr>
        <p:txBody>
          <a:bodyPr vert="horz" lIns="122474" tIns="61238" rIns="122474" bIns="6123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94360" y="7034681"/>
            <a:ext cx="2773680" cy="404089"/>
          </a:xfrm>
          <a:prstGeom prst="rect">
            <a:avLst/>
          </a:prstGeom>
        </p:spPr>
        <p:txBody>
          <a:bodyPr vert="horz" lIns="122474" tIns="61238" rIns="122474" bIns="61238" rtlCol="0" anchor="ctr"/>
          <a:lstStyle>
            <a:lvl1pPr algn="l">
              <a:defRPr sz="1600">
                <a:solidFill>
                  <a:schemeClr val="tx1">
                    <a:tint val="75000"/>
                  </a:schemeClr>
                </a:solidFill>
              </a:defRPr>
            </a:lvl1pPr>
          </a:lstStyle>
          <a:p>
            <a:fld id="{53074F12-AA26-4AC8-9962-C36BB8F32554}" type="datetimeFigureOut">
              <a:rPr lang="en-US" smtClean="0"/>
              <a:pPr/>
              <a:t>6/27/2022</a:t>
            </a:fld>
            <a:endParaRPr lang="en-US"/>
          </a:p>
        </p:txBody>
      </p:sp>
      <p:sp>
        <p:nvSpPr>
          <p:cNvPr id="5" name="Footer Placeholder 4"/>
          <p:cNvSpPr>
            <a:spLocks noGrp="1"/>
          </p:cNvSpPr>
          <p:nvPr>
            <p:ph type="ftr" sz="quarter" idx="3"/>
          </p:nvPr>
        </p:nvSpPr>
        <p:spPr>
          <a:xfrm>
            <a:off x="4061460" y="7034681"/>
            <a:ext cx="3764280" cy="404089"/>
          </a:xfrm>
          <a:prstGeom prst="rect">
            <a:avLst/>
          </a:prstGeom>
        </p:spPr>
        <p:txBody>
          <a:bodyPr vert="horz" lIns="122474" tIns="61238" rIns="122474" bIns="61238"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19160" y="7034681"/>
            <a:ext cx="2773680" cy="404089"/>
          </a:xfrm>
          <a:prstGeom prst="rect">
            <a:avLst/>
          </a:prstGeom>
        </p:spPr>
        <p:txBody>
          <a:bodyPr vert="horz" lIns="122474" tIns="61238" rIns="122474" bIns="61238"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xmlns="" id="{848A625B-696C-430E-BDD0-827845A7C9D8}"/>
              </a:ext>
            </a:extLst>
          </p:cNvPr>
          <p:cNvSpPr txBox="1"/>
          <p:nvPr/>
        </p:nvSpPr>
        <p:spPr>
          <a:xfrm>
            <a:off x="-11886" y="7693508"/>
            <a:ext cx="10906513" cy="708448"/>
          </a:xfrm>
          <a:prstGeom prst="rect">
            <a:avLst/>
          </a:prstGeom>
          <a:noFill/>
        </p:spPr>
        <p:txBody>
          <a:bodyPr wrap="square" lIns="122474" tIns="61238" rIns="122474" bIns="61238" rtlCol="0">
            <a:spAutoFit/>
          </a:bodyPr>
          <a:lstStyle/>
          <a:p>
            <a:r>
              <a:rPr lang="en-US" sz="1900" dirty="0">
                <a:solidFill>
                  <a:schemeClr val="bg1">
                    <a:lumMod val="65000"/>
                  </a:schemeClr>
                </a:solidFill>
              </a:rPr>
              <a:t>This presentation uses a free template provided by FPPT.com</a:t>
            </a:r>
          </a:p>
          <a:p>
            <a:r>
              <a:rPr lang="en-US" sz="19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74" r:id="rId13"/>
    <p:sldLayoutId id="2147483688"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3" r:id="rId25"/>
    <p:sldLayoutId id="2147483705" r:id="rId26"/>
    <p:sldLayoutId id="2147483719" r:id="rId27"/>
    <p:sldLayoutId id="2147483707" r:id="rId28"/>
    <p:sldLayoutId id="2147483721" r:id="rId29"/>
    <p:sldLayoutId id="2147483723" r:id="rId30"/>
    <p:sldLayoutId id="2147483725" r:id="rId31"/>
    <p:sldLayoutId id="2147483727" r:id="rId32"/>
    <p:sldLayoutId id="2147483810" r:id="rId33"/>
    <p:sldLayoutId id="2147483811" r:id="rId34"/>
    <p:sldLayoutId id="2147483812" r:id="rId35"/>
    <p:sldLayoutId id="2147483851" r:id="rId36"/>
    <p:sldLayoutId id="2147483852" r:id="rId37"/>
    <p:sldLayoutId id="2147483853" r:id="rId38"/>
    <p:sldLayoutId id="2147483866" r:id="rId39"/>
    <p:sldLayoutId id="2147483867" r:id="rId40"/>
    <p:sldLayoutId id="2147483868" r:id="rId41"/>
    <p:sldLayoutId id="2147483870" r:id="rId42"/>
  </p:sldLayoutIdLst>
  <p:txStyles>
    <p:titleStyle>
      <a:lvl1pPr algn="ctr" defTabSz="1224728" rtl="0" eaLnBrk="1" latinLnBrk="0" hangingPunct="1">
        <a:spcBef>
          <a:spcPct val="0"/>
        </a:spcBef>
        <a:buNone/>
        <a:defRPr sz="5900" kern="1200">
          <a:solidFill>
            <a:schemeClr val="tx1"/>
          </a:solidFill>
          <a:latin typeface="+mj-lt"/>
          <a:ea typeface="+mj-ea"/>
          <a:cs typeface="+mj-cs"/>
        </a:defRPr>
      </a:lvl1pPr>
    </p:titleStyle>
    <p:bodyStyle>
      <a:lvl1pPr marL="459274" indent="-459274" algn="l" defTabSz="1224728" rtl="0" eaLnBrk="1" latinLnBrk="0" hangingPunct="1">
        <a:spcBef>
          <a:spcPct val="20000"/>
        </a:spcBef>
        <a:buFont typeface="Arial" pitchFamily="34" charset="0"/>
        <a:buChar char="•"/>
        <a:defRPr sz="4400" kern="1200">
          <a:solidFill>
            <a:schemeClr val="tx1"/>
          </a:solidFill>
          <a:latin typeface="+mn-lt"/>
          <a:ea typeface="+mn-ea"/>
          <a:cs typeface="+mn-cs"/>
        </a:defRPr>
      </a:lvl1pPr>
      <a:lvl2pPr marL="995098" indent="-382727" algn="l" defTabSz="1224728"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30906" indent="-306183" algn="l" defTabSz="1224728" rtl="0" eaLnBrk="1" latinLnBrk="0" hangingPunct="1">
        <a:spcBef>
          <a:spcPct val="20000"/>
        </a:spcBef>
        <a:buFont typeface="Arial" pitchFamily="34" charset="0"/>
        <a:buChar char="•"/>
        <a:defRPr sz="3100" kern="1200">
          <a:solidFill>
            <a:schemeClr val="tx1"/>
          </a:solidFill>
          <a:latin typeface="+mn-lt"/>
          <a:ea typeface="+mn-ea"/>
          <a:cs typeface="+mn-cs"/>
        </a:defRPr>
      </a:lvl3pPr>
      <a:lvl4pPr marL="2143272" indent="-306183" algn="l" defTabSz="1224728"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55641" indent="-306183" algn="l" defTabSz="1224728"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67997" indent="-306183" algn="l" defTabSz="1224728"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80367" indent="-306183" algn="l" defTabSz="1224728"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92727" indent="-306183" algn="l" defTabSz="1224728"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205087" indent="-306183" algn="l" defTabSz="1224728"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24728" rtl="0" eaLnBrk="1" latinLnBrk="0" hangingPunct="1">
        <a:defRPr sz="2500" kern="1200">
          <a:solidFill>
            <a:schemeClr val="tx1"/>
          </a:solidFill>
          <a:latin typeface="+mn-lt"/>
          <a:ea typeface="+mn-ea"/>
          <a:cs typeface="+mn-cs"/>
        </a:defRPr>
      </a:lvl1pPr>
      <a:lvl2pPr marL="612363" algn="l" defTabSz="1224728" rtl="0" eaLnBrk="1" latinLnBrk="0" hangingPunct="1">
        <a:defRPr sz="2500" kern="1200">
          <a:solidFill>
            <a:schemeClr val="tx1"/>
          </a:solidFill>
          <a:latin typeface="+mn-lt"/>
          <a:ea typeface="+mn-ea"/>
          <a:cs typeface="+mn-cs"/>
        </a:defRPr>
      </a:lvl2pPr>
      <a:lvl3pPr marL="1224728" algn="l" defTabSz="1224728" rtl="0" eaLnBrk="1" latinLnBrk="0" hangingPunct="1">
        <a:defRPr sz="2500" kern="1200">
          <a:solidFill>
            <a:schemeClr val="tx1"/>
          </a:solidFill>
          <a:latin typeface="+mn-lt"/>
          <a:ea typeface="+mn-ea"/>
          <a:cs typeface="+mn-cs"/>
        </a:defRPr>
      </a:lvl3pPr>
      <a:lvl4pPr marL="1837093" algn="l" defTabSz="1224728" rtl="0" eaLnBrk="1" latinLnBrk="0" hangingPunct="1">
        <a:defRPr sz="2500" kern="1200">
          <a:solidFill>
            <a:schemeClr val="tx1"/>
          </a:solidFill>
          <a:latin typeface="+mn-lt"/>
          <a:ea typeface="+mn-ea"/>
          <a:cs typeface="+mn-cs"/>
        </a:defRPr>
      </a:lvl4pPr>
      <a:lvl5pPr marL="2449452" algn="l" defTabSz="1224728" rtl="0" eaLnBrk="1" latinLnBrk="0" hangingPunct="1">
        <a:defRPr sz="2500" kern="1200">
          <a:solidFill>
            <a:schemeClr val="tx1"/>
          </a:solidFill>
          <a:latin typeface="+mn-lt"/>
          <a:ea typeface="+mn-ea"/>
          <a:cs typeface="+mn-cs"/>
        </a:defRPr>
      </a:lvl5pPr>
      <a:lvl6pPr marL="3061818" algn="l" defTabSz="1224728" rtl="0" eaLnBrk="1" latinLnBrk="0" hangingPunct="1">
        <a:defRPr sz="2500" kern="1200">
          <a:solidFill>
            <a:schemeClr val="tx1"/>
          </a:solidFill>
          <a:latin typeface="+mn-lt"/>
          <a:ea typeface="+mn-ea"/>
          <a:cs typeface="+mn-cs"/>
        </a:defRPr>
      </a:lvl6pPr>
      <a:lvl7pPr marL="3674184" algn="l" defTabSz="1224728" rtl="0" eaLnBrk="1" latinLnBrk="0" hangingPunct="1">
        <a:defRPr sz="2500" kern="1200">
          <a:solidFill>
            <a:schemeClr val="tx1"/>
          </a:solidFill>
          <a:latin typeface="+mn-lt"/>
          <a:ea typeface="+mn-ea"/>
          <a:cs typeface="+mn-cs"/>
        </a:defRPr>
      </a:lvl7pPr>
      <a:lvl8pPr marL="4286542" algn="l" defTabSz="1224728" rtl="0" eaLnBrk="1" latinLnBrk="0" hangingPunct="1">
        <a:defRPr sz="2500" kern="1200">
          <a:solidFill>
            <a:schemeClr val="tx1"/>
          </a:solidFill>
          <a:latin typeface="+mn-lt"/>
          <a:ea typeface="+mn-ea"/>
          <a:cs typeface="+mn-cs"/>
        </a:defRPr>
      </a:lvl8pPr>
      <a:lvl9pPr marL="4898910" algn="l" defTabSz="1224728" rtl="0" eaLnBrk="1" latinLnBrk="0" hangingPunct="1">
        <a:defRPr sz="2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1964878"/>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Lst>
  <p:txStyles>
    <p:titleStyle>
      <a:lvl1pPr algn="l" defTabSz="91389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474" indent="-228474" algn="l" defTabSz="913896" rtl="0" eaLnBrk="1" latinLnBrk="0" hangingPunct="1">
        <a:lnSpc>
          <a:spcPct val="90000"/>
        </a:lnSpc>
        <a:spcBef>
          <a:spcPts val="1001"/>
        </a:spcBef>
        <a:buFont typeface="Arial" panose="020B0604020202020204" pitchFamily="34" charset="0"/>
        <a:buChar char="•"/>
        <a:defRPr sz="2900" kern="1200">
          <a:solidFill>
            <a:schemeClr val="tx1"/>
          </a:solidFill>
          <a:latin typeface="+mn-lt"/>
          <a:ea typeface="+mn-ea"/>
          <a:cs typeface="+mn-cs"/>
        </a:defRPr>
      </a:lvl1pPr>
      <a:lvl2pPr marL="685424" indent="-228474" algn="l" defTabSz="913896" rtl="0" eaLnBrk="1" latinLnBrk="0" hangingPunct="1">
        <a:lnSpc>
          <a:spcPct val="90000"/>
        </a:lnSpc>
        <a:spcBef>
          <a:spcPts val="500"/>
        </a:spcBef>
        <a:buFont typeface="Arial" panose="020B0604020202020204" pitchFamily="34" charset="0"/>
        <a:buChar char="•"/>
        <a:defRPr sz="2500" kern="1200">
          <a:solidFill>
            <a:schemeClr val="tx1"/>
          </a:solidFill>
          <a:latin typeface="+mn-lt"/>
          <a:ea typeface="+mn-ea"/>
          <a:cs typeface="+mn-cs"/>
        </a:defRPr>
      </a:lvl2pPr>
      <a:lvl3pPr marL="1142373" indent="-228474" algn="l" defTabSz="913896"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3pPr>
      <a:lvl4pPr marL="1599320" indent="-228474" algn="l" defTabSz="9138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267" indent="-228474" algn="l" defTabSz="9138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217" indent="-228474" algn="l" defTabSz="9138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166" indent="-228474" algn="l" defTabSz="9138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116" indent="-228474" algn="l" defTabSz="9138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065" indent="-228474" algn="l" defTabSz="9138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896" rtl="0" eaLnBrk="1" latinLnBrk="0" hangingPunct="1">
        <a:defRPr sz="1800" kern="1200">
          <a:solidFill>
            <a:schemeClr val="tx1"/>
          </a:solidFill>
          <a:latin typeface="+mn-lt"/>
          <a:ea typeface="+mn-ea"/>
          <a:cs typeface="+mn-cs"/>
        </a:defRPr>
      </a:lvl1pPr>
      <a:lvl2pPr marL="456950" algn="l" defTabSz="913896" rtl="0" eaLnBrk="1" latinLnBrk="0" hangingPunct="1">
        <a:defRPr sz="1800" kern="1200">
          <a:solidFill>
            <a:schemeClr val="tx1"/>
          </a:solidFill>
          <a:latin typeface="+mn-lt"/>
          <a:ea typeface="+mn-ea"/>
          <a:cs typeface="+mn-cs"/>
        </a:defRPr>
      </a:lvl2pPr>
      <a:lvl3pPr marL="913896" algn="l" defTabSz="913896" rtl="0" eaLnBrk="1" latinLnBrk="0" hangingPunct="1">
        <a:defRPr sz="1800" kern="1200">
          <a:solidFill>
            <a:schemeClr val="tx1"/>
          </a:solidFill>
          <a:latin typeface="+mn-lt"/>
          <a:ea typeface="+mn-ea"/>
          <a:cs typeface="+mn-cs"/>
        </a:defRPr>
      </a:lvl3pPr>
      <a:lvl4pPr marL="1370846" algn="l" defTabSz="913896" rtl="0" eaLnBrk="1" latinLnBrk="0" hangingPunct="1">
        <a:defRPr sz="1800" kern="1200">
          <a:solidFill>
            <a:schemeClr val="tx1"/>
          </a:solidFill>
          <a:latin typeface="+mn-lt"/>
          <a:ea typeface="+mn-ea"/>
          <a:cs typeface="+mn-cs"/>
        </a:defRPr>
      </a:lvl4pPr>
      <a:lvl5pPr marL="1827795" algn="l" defTabSz="913896" rtl="0" eaLnBrk="1" latinLnBrk="0" hangingPunct="1">
        <a:defRPr sz="1800" kern="1200">
          <a:solidFill>
            <a:schemeClr val="tx1"/>
          </a:solidFill>
          <a:latin typeface="+mn-lt"/>
          <a:ea typeface="+mn-ea"/>
          <a:cs typeface="+mn-cs"/>
        </a:defRPr>
      </a:lvl5pPr>
      <a:lvl6pPr marL="2284744" algn="l" defTabSz="913896" rtl="0" eaLnBrk="1" latinLnBrk="0" hangingPunct="1">
        <a:defRPr sz="1800" kern="1200">
          <a:solidFill>
            <a:schemeClr val="tx1"/>
          </a:solidFill>
          <a:latin typeface="+mn-lt"/>
          <a:ea typeface="+mn-ea"/>
          <a:cs typeface="+mn-cs"/>
        </a:defRPr>
      </a:lvl6pPr>
      <a:lvl7pPr marL="2741691" algn="l" defTabSz="913896" rtl="0" eaLnBrk="1" latinLnBrk="0" hangingPunct="1">
        <a:defRPr sz="1800" kern="1200">
          <a:solidFill>
            <a:schemeClr val="tx1"/>
          </a:solidFill>
          <a:latin typeface="+mn-lt"/>
          <a:ea typeface="+mn-ea"/>
          <a:cs typeface="+mn-cs"/>
        </a:defRPr>
      </a:lvl7pPr>
      <a:lvl8pPr marL="3198641" algn="l" defTabSz="913896" rtl="0" eaLnBrk="1" latinLnBrk="0" hangingPunct="1">
        <a:defRPr sz="1800" kern="1200">
          <a:solidFill>
            <a:schemeClr val="tx1"/>
          </a:solidFill>
          <a:latin typeface="+mn-lt"/>
          <a:ea typeface="+mn-ea"/>
          <a:cs typeface="+mn-cs"/>
        </a:defRPr>
      </a:lvl8pPr>
      <a:lvl9pPr marL="3655587" algn="l" defTabSz="91389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oogle.com/url?sa=i&amp;rct=j&amp;q=&amp;esrc=s&amp;source=imgres&amp;cd=&amp;cad=rja&amp;uact=8&amp;ved=2ahUKEwjDsMvtiMTdAhXEv48KHX3mBfsQjRx6BAgBEAU&amp;url=https://seeklogo.com/vector-logo/306103/jateng-gayeng&amp;psig=AOvVaw3nkTd4dNX9ubWwa2Q3X-sk&amp;ust=1537343471298411" TargetMode="External"/><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27.png"/><Relationship Id="rId2" Type="http://schemas.openxmlformats.org/officeDocument/2006/relationships/image" Target="../media/image28.png"/><Relationship Id="rId16"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56.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8.xml"/><Relationship Id="rId6" Type="http://schemas.openxmlformats.org/officeDocument/2006/relationships/image" Target="../media/image46.png"/><Relationship Id="rId11" Type="http://schemas.openxmlformats.org/officeDocument/2006/relationships/image" Target="../media/image27.png"/><Relationship Id="rId5" Type="http://schemas.openxmlformats.org/officeDocument/2006/relationships/image" Target="../media/image45.png"/><Relationship Id="rId10" Type="http://schemas.openxmlformats.org/officeDocument/2006/relationships/image" Target="../media/image25.png"/><Relationship Id="rId4" Type="http://schemas.openxmlformats.org/officeDocument/2006/relationships/image" Target="../media/image44.png"/><Relationship Id="rId9" Type="http://schemas.openxmlformats.org/officeDocument/2006/relationships/image" Target="../media/image49.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7.png"/><Relationship Id="rId7" Type="http://schemas.openxmlformats.org/officeDocument/2006/relationships/diagramColors" Target="../diagrams/colors1.xml"/><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5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492" y="2194727"/>
            <a:ext cx="11733508" cy="1046281"/>
          </a:xfrm>
          <a:prstGeom prst="rect">
            <a:avLst/>
          </a:prstGeom>
          <a:noFill/>
        </p:spPr>
        <p:txBody>
          <a:bodyPr wrap="square" lIns="91279" tIns="45641" rIns="91279" bIns="45641">
            <a:spAutoFit/>
          </a:bodyPr>
          <a:lstStyle/>
          <a:p>
            <a:pPr algn="r">
              <a:defRPr/>
            </a:pPr>
            <a:r>
              <a:rPr lang="fi-FI" altLang="id-ID" sz="3100" b="1" dirty="0">
                <a:solidFill>
                  <a:schemeClr val="bg1"/>
                </a:solidFill>
                <a:latin typeface="Tw Cen MT" panose="020B0602020104020603" pitchFamily="34" charset="0"/>
                <a:ea typeface="Tahoma" panose="020B0604030504040204" pitchFamily="34" charset="0"/>
                <a:cs typeface="Tahoma" panose="020B0604030504040204" pitchFamily="34" charset="0"/>
              </a:rPr>
              <a:t>”P</a:t>
            </a:r>
            <a:r>
              <a:rPr lang="id-ID" altLang="id-ID" sz="3100" b="1" dirty="0">
                <a:solidFill>
                  <a:schemeClr val="bg1"/>
                </a:solidFill>
                <a:latin typeface="Tw Cen MT" panose="020B0602020104020603" pitchFamily="34" charset="0"/>
                <a:ea typeface="Tahoma" panose="020B0604030504040204" pitchFamily="34" charset="0"/>
                <a:cs typeface="Tahoma" panose="020B0604030504040204" pitchFamily="34" charset="0"/>
              </a:rPr>
              <a:t>EMBINAAN JF SANDIMAN DAN </a:t>
            </a:r>
          </a:p>
          <a:p>
            <a:pPr algn="r">
              <a:defRPr/>
            </a:pPr>
            <a:r>
              <a:rPr lang="id-ID" altLang="id-ID" sz="3100" b="1" dirty="0">
                <a:solidFill>
                  <a:schemeClr val="bg1"/>
                </a:solidFill>
                <a:latin typeface="Tw Cen MT" panose="020B0602020104020603" pitchFamily="34" charset="0"/>
                <a:ea typeface="Tahoma" panose="020B0604030504040204" pitchFamily="34" charset="0"/>
                <a:cs typeface="Tahoma" panose="020B0604030504040204" pitchFamily="34" charset="0"/>
              </a:rPr>
              <a:t>MANGGALA INFORMATIKA</a:t>
            </a:r>
            <a:r>
              <a:rPr lang="fi-FI" altLang="id-ID" sz="3100" b="1" dirty="0">
                <a:solidFill>
                  <a:schemeClr val="bg1"/>
                </a:solidFill>
                <a:latin typeface="Tw Cen MT" panose="020B0602020104020603" pitchFamily="34" charset="0"/>
                <a:ea typeface="Tahoma" panose="020B0604030504040204" pitchFamily="34" charset="0"/>
                <a:cs typeface="Tahoma" panose="020B0604030504040204" pitchFamily="34" charset="0"/>
              </a:rPr>
              <a:t>”</a:t>
            </a:r>
            <a:r>
              <a:rPr lang="fi-FI" altLang="id-ID" sz="2900" b="1" dirty="0">
                <a:solidFill>
                  <a:schemeClr val="bg1"/>
                </a:solidFill>
                <a:latin typeface="Tw Cen MT" panose="020B0602020104020603" pitchFamily="34" charset="0"/>
                <a:ea typeface="Tahoma" panose="020B0604030504040204" pitchFamily="34" charset="0"/>
                <a:cs typeface="Tahoma" panose="020B0604030504040204" pitchFamily="34" charset="0"/>
              </a:rPr>
              <a:t> </a:t>
            </a:r>
            <a:endParaRPr lang="id-ID" sz="2900" b="1" dirty="0">
              <a:ln/>
              <a:solidFill>
                <a:schemeClr val="bg1"/>
              </a:solidFill>
              <a:effectLst>
                <a:outerShdw blurRad="38100" dist="19050" dir="2700000" algn="tl" rotWithShape="0">
                  <a:schemeClr val="dk1">
                    <a:lumMod val="50000"/>
                    <a:alpha val="40000"/>
                  </a:schemeClr>
                </a:outerShdw>
              </a:effectLst>
              <a:latin typeface="Tw Cen MT" panose="020B0602020104020603" pitchFamily="34" charset="0"/>
              <a:ea typeface="Tahoma" panose="020B0604030504040204" pitchFamily="34" charset="0"/>
              <a:cs typeface="Tahoma" panose="020B0604030504040204" pitchFamily="34" charset="0"/>
            </a:endParaRPr>
          </a:p>
        </p:txBody>
      </p:sp>
      <p:pic>
        <p:nvPicPr>
          <p:cNvPr id="7" name="Picture 11" descr="Logo Jawa-Tengah.png"/>
          <p:cNvPicPr>
            <a:picLocks noChangeAspect="1"/>
          </p:cNvPicPr>
          <p:nvPr/>
        </p:nvPicPr>
        <p:blipFill>
          <a:blip r:embed="rId2" cstate="print"/>
          <a:srcRect/>
          <a:stretch>
            <a:fillRect/>
          </a:stretch>
        </p:blipFill>
        <p:spPr bwMode="auto">
          <a:xfrm>
            <a:off x="457200" y="137325"/>
            <a:ext cx="944806" cy="1066801"/>
          </a:xfrm>
          <a:prstGeom prst="rect">
            <a:avLst/>
          </a:prstGeom>
          <a:noFill/>
          <a:ln w="9525">
            <a:noFill/>
            <a:miter lim="800000"/>
            <a:headEnd/>
            <a:tailEnd/>
          </a:ln>
        </p:spPr>
      </p:pic>
      <p:pic>
        <p:nvPicPr>
          <p:cNvPr id="8" name="Picture 9" descr="Hasil gambar untuk jateng gayeng png">
            <a:hlinkClick r:id="rId3"/>
          </p:cNvPr>
          <p:cNvPicPr>
            <a:picLocks noChangeAspect="1" noChangeArrowheads="1"/>
          </p:cNvPicPr>
          <p:nvPr/>
        </p:nvPicPr>
        <p:blipFill>
          <a:blip r:embed="rId4"/>
          <a:srcRect/>
          <a:stretch>
            <a:fillRect/>
          </a:stretch>
        </p:blipFill>
        <p:spPr bwMode="auto">
          <a:xfrm>
            <a:off x="9220201" y="354460"/>
            <a:ext cx="2209800" cy="773485"/>
          </a:xfrm>
          <a:prstGeom prst="rect">
            <a:avLst/>
          </a:prstGeom>
          <a:noFill/>
          <a:ln w="9525">
            <a:noFill/>
            <a:miter lim="800000"/>
            <a:headEnd/>
            <a:tailEnd/>
          </a:ln>
        </p:spPr>
      </p:pic>
      <p:sp>
        <p:nvSpPr>
          <p:cNvPr id="9" name="object 141"/>
          <p:cNvSpPr/>
          <p:nvPr/>
        </p:nvSpPr>
        <p:spPr>
          <a:xfrm>
            <a:off x="1523999" y="213524"/>
            <a:ext cx="2286001" cy="801536"/>
          </a:xfrm>
          <a:prstGeom prst="rect">
            <a:avLst/>
          </a:prstGeom>
          <a:blipFill>
            <a:blip r:embed="rId5" cstate="print"/>
            <a:stretch>
              <a:fillRect/>
            </a:stretch>
          </a:blipFill>
        </p:spPr>
        <p:txBody>
          <a:bodyPr wrap="square" lIns="0" tIns="0" rIns="0" bIns="0" rtlCol="0">
            <a:noAutofit/>
          </a:bodyPr>
          <a:lstStyle/>
          <a:p>
            <a:endParaRPr sz="2300">
              <a:latin typeface="Tw Cen MT" panose="020B0602020104020603" pitchFamily="34" charset="0"/>
            </a:endParaRPr>
          </a:p>
        </p:txBody>
      </p:sp>
    </p:spTree>
    <p:extLst>
      <p:ext uri="{BB962C8B-B14F-4D97-AF65-F5344CB8AC3E}">
        <p14:creationId xmlns:p14="http://schemas.microsoft.com/office/powerpoint/2010/main" val="1553602963"/>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86C9C134-0FBD-4E63-A49F-F74AD3AC2B64}"/>
              </a:ext>
            </a:extLst>
          </p:cNvPr>
          <p:cNvSpPr/>
          <p:nvPr/>
        </p:nvSpPr>
        <p:spPr bwMode="auto">
          <a:xfrm>
            <a:off x="6494469" y="1617387"/>
            <a:ext cx="3858643" cy="4956811"/>
          </a:xfrm>
          <a:prstGeom prst="rect">
            <a:avLst/>
          </a:prstGeom>
          <a:solidFill>
            <a:srgbClr val="00B0F0"/>
          </a:solidFill>
          <a:ln>
            <a:noFill/>
          </a:ln>
          <a:effectLst/>
        </p:spPr>
        <p:txBody>
          <a:bodyPr vert="horz" wrap="none" lIns="83210" tIns="41605" rIns="83210" bIns="41605" numCol="1" rtlCol="0" anchor="ctr" anchorCtr="0" compatLnSpc="1">
            <a:prstTxWarp prst="textNoShape">
              <a:avLst/>
            </a:prstTxWarp>
          </a:bodyPr>
          <a:lstStyle/>
          <a:p>
            <a:pPr algn="ctr" defTabSz="832070" fontAlgn="base">
              <a:spcBef>
                <a:spcPct val="0"/>
              </a:spcBef>
              <a:spcAft>
                <a:spcPct val="0"/>
              </a:spcAft>
            </a:pPr>
            <a:endParaRPr lang="en-ID" sz="1600">
              <a:solidFill>
                <a:prstClr val="black"/>
              </a:solidFill>
              <a:latin typeface="Arial" panose="020B0604020202020204" pitchFamily="34" charset="0"/>
            </a:endParaRPr>
          </a:p>
        </p:txBody>
      </p:sp>
      <p:sp>
        <p:nvSpPr>
          <p:cNvPr id="34" name="Rectangle 33">
            <a:extLst>
              <a:ext uri="{FF2B5EF4-FFF2-40B4-BE49-F238E27FC236}">
                <a16:creationId xmlns:a16="http://schemas.microsoft.com/office/drawing/2014/main" xmlns="" id="{8DE0E80D-6CD8-495D-9768-8C3C836DAEFF}"/>
              </a:ext>
            </a:extLst>
          </p:cNvPr>
          <p:cNvSpPr/>
          <p:nvPr/>
        </p:nvSpPr>
        <p:spPr bwMode="auto">
          <a:xfrm>
            <a:off x="1557838" y="1599723"/>
            <a:ext cx="4981347" cy="5913236"/>
          </a:xfrm>
          <a:prstGeom prst="rect">
            <a:avLst/>
          </a:prstGeom>
          <a:solidFill>
            <a:srgbClr val="FFFF00"/>
          </a:solidFill>
          <a:ln>
            <a:noFill/>
          </a:ln>
          <a:effectLst/>
        </p:spPr>
        <p:txBody>
          <a:bodyPr vert="horz" wrap="none" lIns="83210" tIns="41605" rIns="83210" bIns="41605" numCol="1" rtlCol="0" anchor="ctr" anchorCtr="0" compatLnSpc="1">
            <a:prstTxWarp prst="textNoShape">
              <a:avLst/>
            </a:prstTxWarp>
          </a:bodyPr>
          <a:lstStyle/>
          <a:p>
            <a:pPr algn="ctr" defTabSz="832070" fontAlgn="base">
              <a:spcBef>
                <a:spcPct val="0"/>
              </a:spcBef>
              <a:spcAft>
                <a:spcPct val="0"/>
              </a:spcAft>
            </a:pPr>
            <a:endParaRPr lang="en-ID" sz="1600">
              <a:solidFill>
                <a:prstClr val="black"/>
              </a:solidFill>
              <a:latin typeface="Arial" panose="020B0604020202020204" pitchFamily="34" charset="0"/>
            </a:endParaRPr>
          </a:p>
        </p:txBody>
      </p:sp>
      <p:sp>
        <p:nvSpPr>
          <p:cNvPr id="2" name="Title 1">
            <a:extLst>
              <a:ext uri="{FF2B5EF4-FFF2-40B4-BE49-F238E27FC236}">
                <a16:creationId xmlns:a16="http://schemas.microsoft.com/office/drawing/2014/main" xmlns="" id="{4A8C25B5-4DD6-4560-9093-D31132A7B618}"/>
              </a:ext>
            </a:extLst>
          </p:cNvPr>
          <p:cNvSpPr>
            <a:spLocks noGrp="1"/>
          </p:cNvSpPr>
          <p:nvPr>
            <p:ph type="title"/>
          </p:nvPr>
        </p:nvSpPr>
        <p:spPr>
          <a:xfrm>
            <a:off x="4165057" y="518319"/>
            <a:ext cx="7722143" cy="676004"/>
          </a:xfrm>
        </p:spPr>
        <p:txBody>
          <a:bodyPr>
            <a:normAutofit/>
          </a:bodyPr>
          <a:lstStyle/>
          <a:p>
            <a:pPr algn="ctr"/>
            <a:r>
              <a:rPr lang="en-ID" sz="3100" dirty="0">
                <a:solidFill>
                  <a:srgbClr val="FF0000"/>
                </a:solidFill>
              </a:rPr>
              <a:t>PEMBERHENTIAN </a:t>
            </a:r>
            <a:r>
              <a:rPr lang="id-ID" sz="3100" dirty="0">
                <a:solidFill>
                  <a:srgbClr val="FF0000"/>
                </a:solidFill>
              </a:rPr>
              <a:t>DARI JF</a:t>
            </a:r>
            <a:endParaRPr lang="en-ID" sz="3100" dirty="0">
              <a:solidFill>
                <a:srgbClr val="FF0000"/>
              </a:solidFill>
            </a:endParaRPr>
          </a:p>
        </p:txBody>
      </p:sp>
      <p:sp>
        <p:nvSpPr>
          <p:cNvPr id="4" name="Oval 3">
            <a:extLst>
              <a:ext uri="{FF2B5EF4-FFF2-40B4-BE49-F238E27FC236}">
                <a16:creationId xmlns:a16="http://schemas.microsoft.com/office/drawing/2014/main" xmlns="" id="{910FA3AF-491F-4B27-A1AE-08A68B0D71F2}"/>
              </a:ext>
            </a:extLst>
          </p:cNvPr>
          <p:cNvSpPr/>
          <p:nvPr/>
        </p:nvSpPr>
        <p:spPr>
          <a:xfrm>
            <a:off x="2755594" y="1752532"/>
            <a:ext cx="2838813" cy="875565"/>
          </a:xfrm>
          <a:prstGeom prst="ellipse">
            <a:avLst/>
          </a:prstGeom>
          <a:solidFill>
            <a:srgbClr val="EAEAEA"/>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10941" tIns="55470" rIns="110941" bIns="55470" anchor="ctr"/>
          <a:lstStyle/>
          <a:p>
            <a:pPr algn="ctr" defTabSz="1109427" latinLnBrk="1">
              <a:defRPr/>
            </a:pPr>
            <a:r>
              <a:rPr lang="en-US" sz="1400" b="1" dirty="0">
                <a:solidFill>
                  <a:srgbClr val="1F497D"/>
                </a:solidFill>
              </a:rPr>
              <a:t>MENGUNDURKAN DIRI DARI JABATAN</a:t>
            </a:r>
          </a:p>
        </p:txBody>
      </p:sp>
      <p:sp>
        <p:nvSpPr>
          <p:cNvPr id="7" name="Oval 6">
            <a:extLst>
              <a:ext uri="{FF2B5EF4-FFF2-40B4-BE49-F238E27FC236}">
                <a16:creationId xmlns:a16="http://schemas.microsoft.com/office/drawing/2014/main" xmlns="" id="{2E61AF5D-1276-468C-8A06-3E37BB8AB070}"/>
              </a:ext>
            </a:extLst>
          </p:cNvPr>
          <p:cNvSpPr/>
          <p:nvPr/>
        </p:nvSpPr>
        <p:spPr>
          <a:xfrm>
            <a:off x="6959295" y="1719894"/>
            <a:ext cx="3121629" cy="908219"/>
          </a:xfrm>
          <a:prstGeom prst="ellipse">
            <a:avLst/>
          </a:prstGeom>
          <a:solidFill>
            <a:srgbClr val="EAEAE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110941" tIns="55470" rIns="110941" bIns="55470" anchor="ctr"/>
          <a:lstStyle/>
          <a:p>
            <a:pPr algn="ctr" defTabSz="1109427" latinLnBrk="1">
              <a:defRPr/>
            </a:pPr>
            <a:r>
              <a:rPr lang="en-US" sz="1400" b="1" dirty="0">
                <a:solidFill>
                  <a:srgbClr val="1F497D"/>
                </a:solidFill>
              </a:rPr>
              <a:t>TIDAK MEMENUHI PERSYARATAN JABATAN</a:t>
            </a:r>
          </a:p>
        </p:txBody>
      </p:sp>
      <p:sp>
        <p:nvSpPr>
          <p:cNvPr id="14" name="Rectangle: Rounded Corners 13">
            <a:extLst>
              <a:ext uri="{FF2B5EF4-FFF2-40B4-BE49-F238E27FC236}">
                <a16:creationId xmlns:a16="http://schemas.microsoft.com/office/drawing/2014/main" xmlns="" id="{48F069CF-E6FB-4FDA-BE44-A9E54D3D99CB}"/>
              </a:ext>
            </a:extLst>
          </p:cNvPr>
          <p:cNvSpPr/>
          <p:nvPr/>
        </p:nvSpPr>
        <p:spPr bwMode="auto">
          <a:xfrm>
            <a:off x="1607843" y="2859872"/>
            <a:ext cx="4836568" cy="875563"/>
          </a:xfrm>
          <a:prstGeom prst="roundRect">
            <a:avLst/>
          </a:prstGeom>
          <a:solidFill>
            <a:srgbClr val="EAEAEA"/>
          </a:solidFill>
          <a:ln>
            <a:solidFill>
              <a:srgbClr val="000000"/>
            </a:solidFill>
          </a:ln>
          <a:effectLst/>
        </p:spPr>
        <p:txBody>
          <a:bodyPr vert="horz" wrap="none" lIns="83210" tIns="41605" rIns="83210" bIns="41605" numCol="1" rtlCol="0" anchor="ctr" anchorCtr="0" compatLnSpc="1">
            <a:prstTxWarp prst="textNoShape">
              <a:avLst/>
            </a:prstTxWarp>
          </a:bodyPr>
          <a:lstStyle/>
          <a:p>
            <a:pPr algn="ctr" defTabSz="1109427" latinLnBrk="1"/>
            <a:r>
              <a:rPr lang="en-ID" sz="1500" dirty="0" err="1">
                <a:solidFill>
                  <a:srgbClr val="000000"/>
                </a:solidFill>
              </a:rPr>
              <a:t>dapat</a:t>
            </a:r>
            <a:r>
              <a:rPr lang="en-ID" sz="1500" dirty="0">
                <a:solidFill>
                  <a:srgbClr val="000000"/>
                </a:solidFill>
              </a:rPr>
              <a:t> </a:t>
            </a:r>
            <a:r>
              <a:rPr lang="en-ID" sz="1500" dirty="0" err="1">
                <a:solidFill>
                  <a:srgbClr val="000000"/>
                </a:solidFill>
              </a:rPr>
              <a:t>dipertimbangkan</a:t>
            </a:r>
            <a:r>
              <a:rPr lang="en-ID" sz="1500" dirty="0">
                <a:solidFill>
                  <a:srgbClr val="000000"/>
                </a:solidFill>
              </a:rPr>
              <a:t> </a:t>
            </a:r>
            <a:r>
              <a:rPr lang="en-ID" sz="1500" dirty="0" err="1">
                <a:solidFill>
                  <a:srgbClr val="000000"/>
                </a:solidFill>
              </a:rPr>
              <a:t>dalam</a:t>
            </a:r>
            <a:r>
              <a:rPr lang="en-ID" sz="1500" dirty="0">
                <a:solidFill>
                  <a:srgbClr val="000000"/>
                </a:solidFill>
              </a:rPr>
              <a:t> </a:t>
            </a:r>
            <a:r>
              <a:rPr lang="en-ID" sz="1500" dirty="0" err="1">
                <a:solidFill>
                  <a:srgbClr val="000000"/>
                </a:solidFill>
              </a:rPr>
              <a:t>hal</a:t>
            </a:r>
            <a:r>
              <a:rPr lang="en-ID" sz="1500" dirty="0">
                <a:solidFill>
                  <a:srgbClr val="000000"/>
                </a:solidFill>
              </a:rPr>
              <a:t> </a:t>
            </a:r>
            <a:r>
              <a:rPr lang="en-ID" sz="1500" b="1" dirty="0" err="1">
                <a:solidFill>
                  <a:srgbClr val="000000"/>
                </a:solidFill>
              </a:rPr>
              <a:t>memiliki</a:t>
            </a:r>
            <a:r>
              <a:rPr lang="en-ID" sz="1500" b="1" dirty="0">
                <a:solidFill>
                  <a:srgbClr val="000000"/>
                </a:solidFill>
              </a:rPr>
              <a:t> </a:t>
            </a:r>
            <a:r>
              <a:rPr lang="en-ID" sz="1500" b="1" dirty="0" err="1">
                <a:solidFill>
                  <a:srgbClr val="000000"/>
                </a:solidFill>
              </a:rPr>
              <a:t>alasan</a:t>
            </a:r>
            <a:r>
              <a:rPr lang="en-ID" sz="1500" b="1" dirty="0">
                <a:solidFill>
                  <a:srgbClr val="000000"/>
                </a:solidFill>
              </a:rPr>
              <a:t> </a:t>
            </a:r>
          </a:p>
          <a:p>
            <a:pPr algn="ctr" defTabSz="1109427" latinLnBrk="1"/>
            <a:r>
              <a:rPr lang="en-ID" sz="1500" b="1" dirty="0" err="1">
                <a:solidFill>
                  <a:srgbClr val="000000"/>
                </a:solidFill>
              </a:rPr>
              <a:t>pribadi</a:t>
            </a:r>
            <a:r>
              <a:rPr lang="en-ID" sz="1500" b="1" dirty="0">
                <a:solidFill>
                  <a:srgbClr val="000000"/>
                </a:solidFill>
              </a:rPr>
              <a:t> yang </a:t>
            </a:r>
            <a:r>
              <a:rPr lang="en-ID" sz="1500" b="1" dirty="0" err="1">
                <a:solidFill>
                  <a:srgbClr val="000000"/>
                </a:solidFill>
              </a:rPr>
              <a:t>tidak</a:t>
            </a:r>
            <a:r>
              <a:rPr lang="en-ID" sz="1500" b="1" dirty="0">
                <a:solidFill>
                  <a:srgbClr val="000000"/>
                </a:solidFill>
              </a:rPr>
              <a:t> </a:t>
            </a:r>
            <a:r>
              <a:rPr lang="en-ID" sz="1500" b="1" dirty="0" err="1">
                <a:solidFill>
                  <a:srgbClr val="000000"/>
                </a:solidFill>
              </a:rPr>
              <a:t>mungkin</a:t>
            </a:r>
            <a:r>
              <a:rPr lang="en-ID" sz="1500" b="1" dirty="0">
                <a:solidFill>
                  <a:srgbClr val="000000"/>
                </a:solidFill>
              </a:rPr>
              <a:t> </a:t>
            </a:r>
            <a:r>
              <a:rPr lang="en-ID" sz="1500" b="1" dirty="0" err="1">
                <a:solidFill>
                  <a:srgbClr val="000000"/>
                </a:solidFill>
              </a:rPr>
              <a:t>untuk</a:t>
            </a:r>
            <a:r>
              <a:rPr lang="en-ID" sz="1500" b="1" dirty="0">
                <a:solidFill>
                  <a:srgbClr val="000000"/>
                </a:solidFill>
              </a:rPr>
              <a:t> </a:t>
            </a:r>
            <a:r>
              <a:rPr lang="en-ID" sz="1500" b="1" dirty="0" err="1">
                <a:solidFill>
                  <a:srgbClr val="000000"/>
                </a:solidFill>
              </a:rPr>
              <a:t>melaksanakan</a:t>
            </a:r>
            <a:r>
              <a:rPr lang="en-ID" sz="1500" b="1" dirty="0">
                <a:solidFill>
                  <a:srgbClr val="000000"/>
                </a:solidFill>
              </a:rPr>
              <a:t> </a:t>
            </a:r>
          </a:p>
          <a:p>
            <a:pPr algn="ctr" defTabSz="1109427" latinLnBrk="1"/>
            <a:r>
              <a:rPr lang="en-ID" sz="1500" b="1" dirty="0" err="1">
                <a:solidFill>
                  <a:srgbClr val="000000"/>
                </a:solidFill>
              </a:rPr>
              <a:t>tugas</a:t>
            </a:r>
            <a:r>
              <a:rPr lang="en-ID" sz="1500" b="1" dirty="0">
                <a:solidFill>
                  <a:srgbClr val="000000"/>
                </a:solidFill>
              </a:rPr>
              <a:t> JF</a:t>
            </a:r>
            <a:endParaRPr lang="en-ID" sz="1500" b="1" dirty="0">
              <a:solidFill>
                <a:srgbClr val="000000"/>
              </a:solidFill>
              <a:latin typeface="Arial" panose="020B0604020202020204" pitchFamily="34" charset="0"/>
            </a:endParaRPr>
          </a:p>
        </p:txBody>
      </p:sp>
      <p:sp>
        <p:nvSpPr>
          <p:cNvPr id="15" name="Rectangle: Rounded Corners 14">
            <a:extLst>
              <a:ext uri="{FF2B5EF4-FFF2-40B4-BE49-F238E27FC236}">
                <a16:creationId xmlns:a16="http://schemas.microsoft.com/office/drawing/2014/main" xmlns="" id="{6E463288-A51A-4367-A575-41D1B90C644F}"/>
              </a:ext>
            </a:extLst>
          </p:cNvPr>
          <p:cNvSpPr/>
          <p:nvPr/>
        </p:nvSpPr>
        <p:spPr bwMode="auto">
          <a:xfrm>
            <a:off x="1557820" y="6252531"/>
            <a:ext cx="8783428" cy="415538"/>
          </a:xfrm>
          <a:prstGeom prst="roundRect">
            <a:avLst/>
          </a:prstGeom>
          <a:solidFill>
            <a:srgbClr val="EAEAEA"/>
          </a:solidFill>
          <a:ln>
            <a:solidFill>
              <a:srgbClr val="000000"/>
            </a:solidFill>
          </a:ln>
          <a:effectLst/>
        </p:spPr>
        <p:txBody>
          <a:bodyPr vert="horz" wrap="none" lIns="83210" tIns="41605" rIns="83210" bIns="41605" numCol="1" rtlCol="0" anchor="ctr" anchorCtr="0" compatLnSpc="1">
            <a:prstTxWarp prst="textNoShape">
              <a:avLst/>
            </a:prstTxWarp>
          </a:bodyPr>
          <a:lstStyle/>
          <a:p>
            <a:pPr algn="ctr" defTabSz="1109427" latinLnBrk="1"/>
            <a:r>
              <a:rPr lang="en-ID" sz="1400" dirty="0" err="1">
                <a:solidFill>
                  <a:srgbClr val="000000"/>
                </a:solidFill>
              </a:rPr>
              <a:t>Tidak</a:t>
            </a:r>
            <a:r>
              <a:rPr lang="en-ID" sz="1400" dirty="0">
                <a:solidFill>
                  <a:srgbClr val="000000"/>
                </a:solidFill>
              </a:rPr>
              <a:t> </a:t>
            </a:r>
            <a:r>
              <a:rPr lang="en-ID" sz="1400" dirty="0" err="1">
                <a:solidFill>
                  <a:srgbClr val="000000"/>
                </a:solidFill>
              </a:rPr>
              <a:t>dapat</a:t>
            </a:r>
            <a:r>
              <a:rPr lang="en-ID" sz="1400" dirty="0">
                <a:solidFill>
                  <a:srgbClr val="000000"/>
                </a:solidFill>
              </a:rPr>
              <a:t> </a:t>
            </a:r>
            <a:r>
              <a:rPr lang="en-ID" sz="1400" dirty="0" err="1">
                <a:solidFill>
                  <a:srgbClr val="000000"/>
                </a:solidFill>
              </a:rPr>
              <a:t>diangkat</a:t>
            </a:r>
            <a:r>
              <a:rPr lang="en-ID" sz="1400" dirty="0">
                <a:solidFill>
                  <a:srgbClr val="000000"/>
                </a:solidFill>
              </a:rPr>
              <a:t> </a:t>
            </a:r>
            <a:r>
              <a:rPr lang="en-ID" sz="1400" dirty="0" err="1">
                <a:solidFill>
                  <a:srgbClr val="000000"/>
                </a:solidFill>
              </a:rPr>
              <a:t>kembali</a:t>
            </a:r>
            <a:r>
              <a:rPr lang="en-ID" sz="1400" dirty="0">
                <a:solidFill>
                  <a:srgbClr val="000000"/>
                </a:solidFill>
              </a:rPr>
              <a:t> </a:t>
            </a:r>
            <a:r>
              <a:rPr lang="en-ID" sz="1400" dirty="0" err="1">
                <a:solidFill>
                  <a:srgbClr val="000000"/>
                </a:solidFill>
              </a:rPr>
              <a:t>dalam</a:t>
            </a:r>
            <a:r>
              <a:rPr lang="en-ID" sz="1400" dirty="0">
                <a:solidFill>
                  <a:srgbClr val="000000"/>
                </a:solidFill>
              </a:rPr>
              <a:t> JF yang </a:t>
            </a:r>
            <a:r>
              <a:rPr lang="en-ID" sz="1400" dirty="0" err="1">
                <a:solidFill>
                  <a:srgbClr val="000000"/>
                </a:solidFill>
              </a:rPr>
              <a:t>sama</a:t>
            </a:r>
            <a:r>
              <a:rPr lang="en-ID" sz="1400" dirty="0">
                <a:solidFill>
                  <a:srgbClr val="000000"/>
                </a:solidFill>
              </a:rPr>
              <a:t> </a:t>
            </a:r>
            <a:r>
              <a:rPr lang="en-ID" sz="1400" dirty="0" err="1">
                <a:solidFill>
                  <a:srgbClr val="000000"/>
                </a:solidFill>
              </a:rPr>
              <a:t>sesuai</a:t>
            </a:r>
            <a:r>
              <a:rPr lang="en-ID" sz="1400" dirty="0">
                <a:solidFill>
                  <a:srgbClr val="000000"/>
                </a:solidFill>
              </a:rPr>
              <a:t> </a:t>
            </a:r>
            <a:r>
              <a:rPr lang="en-ID" sz="1400" dirty="0" err="1">
                <a:solidFill>
                  <a:srgbClr val="000000"/>
                </a:solidFill>
              </a:rPr>
              <a:t>dengan</a:t>
            </a:r>
            <a:r>
              <a:rPr lang="en-ID" sz="1400" dirty="0">
                <a:solidFill>
                  <a:srgbClr val="000000"/>
                </a:solidFill>
              </a:rPr>
              <a:t> </a:t>
            </a:r>
            <a:r>
              <a:rPr lang="en-ID" sz="1400" dirty="0" err="1">
                <a:solidFill>
                  <a:srgbClr val="000000"/>
                </a:solidFill>
              </a:rPr>
              <a:t>peraturan</a:t>
            </a:r>
            <a:r>
              <a:rPr lang="en-ID" sz="1400" dirty="0">
                <a:solidFill>
                  <a:srgbClr val="000000"/>
                </a:solidFill>
              </a:rPr>
              <a:t> </a:t>
            </a:r>
            <a:r>
              <a:rPr lang="en-ID" sz="1400" dirty="0" err="1">
                <a:solidFill>
                  <a:srgbClr val="000000"/>
                </a:solidFill>
              </a:rPr>
              <a:t>perundang-undangan</a:t>
            </a:r>
            <a:endParaRPr lang="en-ID" sz="1400" dirty="0">
              <a:solidFill>
                <a:srgbClr val="000000"/>
              </a:solidFill>
              <a:latin typeface="Arial" panose="020B0604020202020204" pitchFamily="34" charset="0"/>
            </a:endParaRPr>
          </a:p>
        </p:txBody>
      </p:sp>
      <p:sp>
        <p:nvSpPr>
          <p:cNvPr id="16" name="Rectangle: Rounded Corners 15">
            <a:extLst>
              <a:ext uri="{FF2B5EF4-FFF2-40B4-BE49-F238E27FC236}">
                <a16:creationId xmlns:a16="http://schemas.microsoft.com/office/drawing/2014/main" xmlns="" id="{93E58DC9-E73E-4AEE-8CE2-8A61B989AEDE}"/>
              </a:ext>
            </a:extLst>
          </p:cNvPr>
          <p:cNvSpPr/>
          <p:nvPr/>
        </p:nvSpPr>
        <p:spPr bwMode="auto">
          <a:xfrm>
            <a:off x="1557847" y="6759397"/>
            <a:ext cx="8771595" cy="662067"/>
          </a:xfrm>
          <a:prstGeom prst="roundRect">
            <a:avLst/>
          </a:prstGeom>
          <a:solidFill>
            <a:srgbClr val="EAEAEA"/>
          </a:solidFill>
          <a:ln>
            <a:solidFill>
              <a:srgbClr val="000000"/>
            </a:solidFill>
          </a:ln>
          <a:effectLst/>
        </p:spPr>
        <p:txBody>
          <a:bodyPr vert="horz" wrap="none" lIns="83210" tIns="41605" rIns="83210" bIns="41605" numCol="1" rtlCol="0" anchor="ctr" anchorCtr="0" compatLnSpc="1">
            <a:prstTxWarp prst="textNoShape">
              <a:avLst/>
            </a:prstTxWarp>
          </a:bodyPr>
          <a:lstStyle/>
          <a:p>
            <a:pPr algn="ctr" defTabSz="1109427" latinLnBrk="1"/>
            <a:r>
              <a:rPr lang="en-ID" sz="1600" dirty="0" err="1">
                <a:solidFill>
                  <a:srgbClr val="000000"/>
                </a:solidFill>
              </a:rPr>
              <a:t>Dilaksanakan</a:t>
            </a:r>
            <a:r>
              <a:rPr lang="en-ID" sz="1600" dirty="0">
                <a:solidFill>
                  <a:srgbClr val="000000"/>
                </a:solidFill>
              </a:rPr>
              <a:t> </a:t>
            </a:r>
            <a:r>
              <a:rPr lang="en-ID" sz="1600" dirty="0" err="1">
                <a:solidFill>
                  <a:srgbClr val="000000"/>
                </a:solidFill>
              </a:rPr>
              <a:t>pemeriksaan</a:t>
            </a:r>
            <a:r>
              <a:rPr lang="en-ID" sz="1600" dirty="0">
                <a:solidFill>
                  <a:srgbClr val="000000"/>
                </a:solidFill>
              </a:rPr>
              <a:t> dan </a:t>
            </a:r>
            <a:r>
              <a:rPr lang="en-ID" sz="1600" dirty="0" err="1">
                <a:solidFill>
                  <a:srgbClr val="000000"/>
                </a:solidFill>
              </a:rPr>
              <a:t>mendapatkan</a:t>
            </a:r>
            <a:r>
              <a:rPr lang="en-ID" sz="1600" dirty="0">
                <a:solidFill>
                  <a:srgbClr val="000000"/>
                </a:solidFill>
              </a:rPr>
              <a:t> </a:t>
            </a:r>
            <a:r>
              <a:rPr lang="en-ID" sz="1600" dirty="0" err="1">
                <a:solidFill>
                  <a:srgbClr val="000000"/>
                </a:solidFill>
              </a:rPr>
              <a:t>ijin</a:t>
            </a:r>
            <a:r>
              <a:rPr lang="en-ID" sz="1600" dirty="0">
                <a:solidFill>
                  <a:srgbClr val="000000"/>
                </a:solidFill>
              </a:rPr>
              <a:t> </a:t>
            </a:r>
            <a:r>
              <a:rPr lang="en-ID" sz="1600" dirty="0" err="1">
                <a:solidFill>
                  <a:srgbClr val="000000"/>
                </a:solidFill>
              </a:rPr>
              <a:t>dari</a:t>
            </a:r>
            <a:r>
              <a:rPr lang="en-ID" sz="1600" dirty="0">
                <a:solidFill>
                  <a:srgbClr val="000000"/>
                </a:solidFill>
              </a:rPr>
              <a:t> </a:t>
            </a:r>
            <a:r>
              <a:rPr lang="en-ID" sz="1600" dirty="0" err="1">
                <a:solidFill>
                  <a:srgbClr val="000000"/>
                </a:solidFill>
              </a:rPr>
              <a:t>Pejabat</a:t>
            </a:r>
            <a:r>
              <a:rPr lang="en-ID" sz="1600" dirty="0">
                <a:solidFill>
                  <a:srgbClr val="000000"/>
                </a:solidFill>
              </a:rPr>
              <a:t> yang </a:t>
            </a:r>
            <a:r>
              <a:rPr lang="en-ID" sz="1600" dirty="0" err="1">
                <a:solidFill>
                  <a:srgbClr val="000000"/>
                </a:solidFill>
              </a:rPr>
              <a:t>Berwenang</a:t>
            </a:r>
            <a:r>
              <a:rPr lang="en-ID" sz="1600" dirty="0">
                <a:solidFill>
                  <a:srgbClr val="000000"/>
                </a:solidFill>
              </a:rPr>
              <a:t> </a:t>
            </a:r>
          </a:p>
          <a:p>
            <a:pPr algn="ctr" defTabSz="1109427" latinLnBrk="1"/>
            <a:r>
              <a:rPr lang="en-ID" sz="1600" dirty="0" err="1">
                <a:solidFill>
                  <a:srgbClr val="000000"/>
                </a:solidFill>
              </a:rPr>
              <a:t>sebelum</a:t>
            </a:r>
            <a:r>
              <a:rPr lang="en-ID" sz="1600" dirty="0">
                <a:solidFill>
                  <a:srgbClr val="000000"/>
                </a:solidFill>
              </a:rPr>
              <a:t> </a:t>
            </a:r>
            <a:r>
              <a:rPr lang="en-ID" sz="1600" dirty="0" err="1">
                <a:solidFill>
                  <a:srgbClr val="000000"/>
                </a:solidFill>
              </a:rPr>
              <a:t>ditetapkan</a:t>
            </a:r>
            <a:r>
              <a:rPr lang="en-ID" sz="1600" dirty="0">
                <a:solidFill>
                  <a:srgbClr val="000000"/>
                </a:solidFill>
              </a:rPr>
              <a:t> </a:t>
            </a:r>
            <a:r>
              <a:rPr lang="en-ID" sz="1600" dirty="0" err="1">
                <a:solidFill>
                  <a:srgbClr val="000000"/>
                </a:solidFill>
              </a:rPr>
              <a:t>pemberhentiannya</a:t>
            </a:r>
            <a:endParaRPr lang="en-ID" sz="1600" dirty="0">
              <a:solidFill>
                <a:srgbClr val="000000"/>
              </a:solidFill>
              <a:latin typeface="Arial" panose="020B0604020202020204" pitchFamily="34" charset="0"/>
            </a:endParaRPr>
          </a:p>
        </p:txBody>
      </p:sp>
      <p:sp>
        <p:nvSpPr>
          <p:cNvPr id="17" name="Rectangle: Rounded Corners 16">
            <a:extLst>
              <a:ext uri="{FF2B5EF4-FFF2-40B4-BE49-F238E27FC236}">
                <a16:creationId xmlns:a16="http://schemas.microsoft.com/office/drawing/2014/main" xmlns="" id="{8CEF3A01-0C8D-48F0-B73C-9480938C536E}"/>
              </a:ext>
            </a:extLst>
          </p:cNvPr>
          <p:cNvSpPr/>
          <p:nvPr/>
        </p:nvSpPr>
        <p:spPr bwMode="auto">
          <a:xfrm>
            <a:off x="1639413" y="3794944"/>
            <a:ext cx="4750850" cy="751355"/>
          </a:xfrm>
          <a:prstGeom prst="roundRect">
            <a:avLst/>
          </a:prstGeom>
          <a:solidFill>
            <a:srgbClr val="EAEAEA"/>
          </a:solidFill>
          <a:ln>
            <a:solidFill>
              <a:srgbClr val="000000"/>
            </a:solidFill>
          </a:ln>
          <a:effectLst/>
        </p:spPr>
        <p:txBody>
          <a:bodyPr vert="horz" wrap="none" lIns="83210" tIns="41605" rIns="83210" bIns="41605" numCol="1" rtlCol="0" anchor="ctr" anchorCtr="0" compatLnSpc="1">
            <a:prstTxWarp prst="textNoShape">
              <a:avLst/>
            </a:prstTxWarp>
          </a:bodyPr>
          <a:lstStyle/>
          <a:p>
            <a:pPr algn="ctr" defTabSz="1109427" latinLnBrk="1"/>
            <a:r>
              <a:rPr lang="en-ID" sz="1500" dirty="0" err="1">
                <a:solidFill>
                  <a:srgbClr val="000000"/>
                </a:solidFill>
              </a:rPr>
              <a:t>wajib</a:t>
            </a:r>
            <a:r>
              <a:rPr lang="en-ID" sz="1500" dirty="0">
                <a:solidFill>
                  <a:srgbClr val="000000"/>
                </a:solidFill>
              </a:rPr>
              <a:t> </a:t>
            </a:r>
            <a:r>
              <a:rPr lang="en-ID" sz="1500" dirty="0" err="1">
                <a:solidFill>
                  <a:srgbClr val="000000"/>
                </a:solidFill>
              </a:rPr>
              <a:t>disampaikan</a:t>
            </a:r>
            <a:r>
              <a:rPr lang="en-ID" sz="1500" dirty="0">
                <a:solidFill>
                  <a:srgbClr val="000000"/>
                </a:solidFill>
              </a:rPr>
              <a:t> </a:t>
            </a:r>
            <a:r>
              <a:rPr lang="en-ID" sz="1500" dirty="0" err="1">
                <a:solidFill>
                  <a:srgbClr val="000000"/>
                </a:solidFill>
              </a:rPr>
              <a:t>secara</a:t>
            </a:r>
            <a:r>
              <a:rPr lang="en-ID" sz="1500" dirty="0">
                <a:solidFill>
                  <a:srgbClr val="000000"/>
                </a:solidFill>
              </a:rPr>
              <a:t> </a:t>
            </a:r>
            <a:r>
              <a:rPr lang="en-ID" sz="1500" dirty="0" err="1">
                <a:solidFill>
                  <a:srgbClr val="000000"/>
                </a:solidFill>
              </a:rPr>
              <a:t>tertulis</a:t>
            </a:r>
            <a:r>
              <a:rPr lang="en-ID" sz="1500" dirty="0">
                <a:solidFill>
                  <a:srgbClr val="000000"/>
                </a:solidFill>
              </a:rPr>
              <a:t> </a:t>
            </a:r>
            <a:r>
              <a:rPr lang="en-ID" sz="1500" dirty="0" err="1">
                <a:solidFill>
                  <a:srgbClr val="000000"/>
                </a:solidFill>
              </a:rPr>
              <a:t>kepada</a:t>
            </a:r>
            <a:r>
              <a:rPr lang="en-ID" sz="1500" dirty="0">
                <a:solidFill>
                  <a:srgbClr val="000000"/>
                </a:solidFill>
              </a:rPr>
              <a:t> </a:t>
            </a:r>
            <a:r>
              <a:rPr lang="en-ID" sz="1500" dirty="0" err="1">
                <a:solidFill>
                  <a:srgbClr val="000000"/>
                </a:solidFill>
              </a:rPr>
              <a:t>Pejabat</a:t>
            </a:r>
            <a:r>
              <a:rPr lang="en-ID" sz="1500" dirty="0">
                <a:solidFill>
                  <a:srgbClr val="000000"/>
                </a:solidFill>
              </a:rPr>
              <a:t> </a:t>
            </a:r>
          </a:p>
          <a:p>
            <a:pPr algn="ctr" defTabSz="1109427" latinLnBrk="1"/>
            <a:r>
              <a:rPr lang="en-ID" sz="1500" dirty="0">
                <a:solidFill>
                  <a:srgbClr val="000000"/>
                </a:solidFill>
              </a:rPr>
              <a:t>Pembina </a:t>
            </a:r>
            <a:r>
              <a:rPr lang="en-ID" sz="1500" dirty="0" err="1">
                <a:solidFill>
                  <a:srgbClr val="000000"/>
                </a:solidFill>
              </a:rPr>
              <a:t>Kepegawaian</a:t>
            </a:r>
            <a:r>
              <a:rPr lang="en-ID" sz="1500" dirty="0">
                <a:solidFill>
                  <a:srgbClr val="000000"/>
                </a:solidFill>
              </a:rPr>
              <a:t> </a:t>
            </a:r>
            <a:r>
              <a:rPr lang="en-ID" sz="1500" dirty="0" err="1">
                <a:solidFill>
                  <a:srgbClr val="000000"/>
                </a:solidFill>
              </a:rPr>
              <a:t>dengan</a:t>
            </a:r>
            <a:r>
              <a:rPr lang="en-ID" sz="1500" dirty="0">
                <a:solidFill>
                  <a:srgbClr val="000000"/>
                </a:solidFill>
              </a:rPr>
              <a:t> </a:t>
            </a:r>
            <a:r>
              <a:rPr lang="en-ID" sz="1500" b="1" dirty="0" err="1">
                <a:solidFill>
                  <a:srgbClr val="000000"/>
                </a:solidFill>
              </a:rPr>
              <a:t>menyertakan</a:t>
            </a:r>
            <a:r>
              <a:rPr lang="en-ID" sz="1500" b="1" dirty="0">
                <a:solidFill>
                  <a:srgbClr val="000000"/>
                </a:solidFill>
              </a:rPr>
              <a:t> </a:t>
            </a:r>
            <a:r>
              <a:rPr lang="en-ID" sz="1500" b="1" dirty="0" err="1">
                <a:solidFill>
                  <a:srgbClr val="000000"/>
                </a:solidFill>
              </a:rPr>
              <a:t>alasan</a:t>
            </a:r>
            <a:endParaRPr lang="en-ID" sz="1500" b="1" dirty="0">
              <a:solidFill>
                <a:srgbClr val="000000"/>
              </a:solidFill>
              <a:latin typeface="Arial" panose="020B0604020202020204" pitchFamily="34" charset="0"/>
            </a:endParaRPr>
          </a:p>
        </p:txBody>
      </p:sp>
      <p:sp>
        <p:nvSpPr>
          <p:cNvPr id="19" name="Rectangle: Rounded Corners 18">
            <a:extLst>
              <a:ext uri="{FF2B5EF4-FFF2-40B4-BE49-F238E27FC236}">
                <a16:creationId xmlns:a16="http://schemas.microsoft.com/office/drawing/2014/main" xmlns="" id="{E7D593DA-E170-4EC1-924D-EADFBB26EB6F}"/>
              </a:ext>
            </a:extLst>
          </p:cNvPr>
          <p:cNvSpPr/>
          <p:nvPr/>
        </p:nvSpPr>
        <p:spPr bwMode="auto">
          <a:xfrm>
            <a:off x="3884311" y="1311537"/>
            <a:ext cx="4038453" cy="288277"/>
          </a:xfrm>
          <a:prstGeom prst="roundRect">
            <a:avLst/>
          </a:prstGeom>
          <a:solidFill>
            <a:srgbClr val="000000"/>
          </a:solidFill>
          <a:ln>
            <a:solidFill>
              <a:srgbClr val="000000"/>
            </a:solidFill>
          </a:ln>
          <a:effectLst/>
        </p:spPr>
        <p:txBody>
          <a:bodyPr vert="horz" wrap="none" lIns="83210" tIns="41605" rIns="83210" bIns="41605" numCol="1" rtlCol="0" anchor="ctr" anchorCtr="0" compatLnSpc="1">
            <a:prstTxWarp prst="textNoShape">
              <a:avLst/>
            </a:prstTxWarp>
          </a:bodyPr>
          <a:lstStyle/>
          <a:p>
            <a:pPr algn="ctr" defTabSz="1109427" fontAlgn="base" latinLnBrk="1">
              <a:spcBef>
                <a:spcPct val="0"/>
              </a:spcBef>
              <a:spcAft>
                <a:spcPct val="0"/>
              </a:spcAft>
            </a:pPr>
            <a:r>
              <a:rPr lang="en-ID" sz="1400" dirty="0">
                <a:solidFill>
                  <a:srgbClr val="EAEAEA"/>
                </a:solidFill>
                <a:latin typeface="Arial Unicode MS" pitchFamily="34" charset="-128"/>
                <a:ea typeface="Arial Unicode MS" pitchFamily="34" charset="-128"/>
                <a:cs typeface="Arial Unicode MS" pitchFamily="34" charset="-128"/>
              </a:rPr>
              <a:t>SESUAI PERMENPAN 13 </a:t>
            </a:r>
            <a:r>
              <a:rPr lang="en-ID" sz="1400" dirty="0" err="1">
                <a:solidFill>
                  <a:srgbClr val="EAEAEA"/>
                </a:solidFill>
                <a:latin typeface="Arial Unicode MS" pitchFamily="34" charset="-128"/>
                <a:ea typeface="Arial Unicode MS" pitchFamily="34" charset="-128"/>
                <a:cs typeface="Arial Unicode MS" pitchFamily="34" charset="-128"/>
              </a:rPr>
              <a:t>Tahun</a:t>
            </a:r>
            <a:r>
              <a:rPr lang="en-ID" sz="1400" dirty="0">
                <a:solidFill>
                  <a:srgbClr val="EAEAEA"/>
                </a:solidFill>
                <a:latin typeface="Arial Unicode MS" pitchFamily="34" charset="-128"/>
                <a:ea typeface="Arial Unicode MS" pitchFamily="34" charset="-128"/>
                <a:cs typeface="Arial Unicode MS" pitchFamily="34" charset="-128"/>
              </a:rPr>
              <a:t> 2019</a:t>
            </a:r>
            <a:endParaRPr lang="en-ID" sz="1200" dirty="0">
              <a:solidFill>
                <a:srgbClr val="EAEAEA"/>
              </a:solidFill>
              <a:latin typeface="Arial" panose="020B0604020202020204" pitchFamily="34" charset="0"/>
            </a:endParaRPr>
          </a:p>
        </p:txBody>
      </p:sp>
      <p:sp>
        <p:nvSpPr>
          <p:cNvPr id="24" name="Rectangle: Rounded Corners 23">
            <a:extLst>
              <a:ext uri="{FF2B5EF4-FFF2-40B4-BE49-F238E27FC236}">
                <a16:creationId xmlns:a16="http://schemas.microsoft.com/office/drawing/2014/main" xmlns="" id="{6A4AE16E-2FED-409F-8190-80F6EB6DA3D3}"/>
              </a:ext>
            </a:extLst>
          </p:cNvPr>
          <p:cNvSpPr/>
          <p:nvPr/>
        </p:nvSpPr>
        <p:spPr bwMode="auto">
          <a:xfrm>
            <a:off x="1639460" y="4639925"/>
            <a:ext cx="4855010" cy="1493500"/>
          </a:xfrm>
          <a:prstGeom prst="roundRect">
            <a:avLst/>
          </a:prstGeom>
          <a:solidFill>
            <a:srgbClr val="EAEAEA"/>
          </a:solidFill>
          <a:ln>
            <a:solidFill>
              <a:srgbClr val="000000"/>
            </a:solidFill>
          </a:ln>
          <a:effectLst/>
        </p:spPr>
        <p:txBody>
          <a:bodyPr vert="horz" wrap="none" lIns="83210" tIns="41605" rIns="83210" bIns="41605" numCol="1" rtlCol="0" anchor="ctr" anchorCtr="0" compatLnSpc="1">
            <a:prstTxWarp prst="textNoShape">
              <a:avLst/>
            </a:prstTxWarp>
          </a:bodyPr>
          <a:lstStyle/>
          <a:p>
            <a:pPr algn="ctr" defTabSz="1109427" latinLnBrk="1"/>
            <a:r>
              <a:rPr lang="en-ID" sz="1500" dirty="0">
                <a:solidFill>
                  <a:srgbClr val="000000"/>
                </a:solidFill>
              </a:rPr>
              <a:t>PPK </a:t>
            </a:r>
            <a:r>
              <a:rPr lang="en-ID" sz="1500" b="1" dirty="0" err="1">
                <a:solidFill>
                  <a:srgbClr val="000000"/>
                </a:solidFill>
              </a:rPr>
              <a:t>menetapkan</a:t>
            </a:r>
            <a:r>
              <a:rPr lang="en-ID" sz="1500" b="1" dirty="0">
                <a:solidFill>
                  <a:srgbClr val="000000"/>
                </a:solidFill>
              </a:rPr>
              <a:t> </a:t>
            </a:r>
            <a:r>
              <a:rPr lang="en-ID" sz="1500" b="1" dirty="0" err="1">
                <a:solidFill>
                  <a:srgbClr val="000000"/>
                </a:solidFill>
              </a:rPr>
              <a:t>pemberhentian</a:t>
            </a:r>
            <a:r>
              <a:rPr lang="en-ID" sz="1500" b="1" dirty="0">
                <a:solidFill>
                  <a:srgbClr val="000000"/>
                </a:solidFill>
              </a:rPr>
              <a:t> </a:t>
            </a:r>
            <a:r>
              <a:rPr lang="en-ID" sz="1500" dirty="0" err="1">
                <a:solidFill>
                  <a:srgbClr val="000000"/>
                </a:solidFill>
              </a:rPr>
              <a:t>Pejabat</a:t>
            </a:r>
            <a:r>
              <a:rPr lang="en-ID" sz="1500" dirty="0">
                <a:solidFill>
                  <a:srgbClr val="000000"/>
                </a:solidFill>
              </a:rPr>
              <a:t> </a:t>
            </a:r>
          </a:p>
          <a:p>
            <a:pPr algn="ctr" defTabSz="1109427" latinLnBrk="1"/>
            <a:r>
              <a:rPr lang="en-ID" sz="1500" dirty="0" err="1">
                <a:solidFill>
                  <a:srgbClr val="000000"/>
                </a:solidFill>
              </a:rPr>
              <a:t>Fungsional</a:t>
            </a:r>
            <a:r>
              <a:rPr lang="en-ID" sz="1500" dirty="0">
                <a:solidFill>
                  <a:srgbClr val="000000"/>
                </a:solidFill>
              </a:rPr>
              <a:t> </a:t>
            </a:r>
            <a:r>
              <a:rPr lang="en-ID" sz="1500" dirty="0" err="1">
                <a:solidFill>
                  <a:srgbClr val="000000"/>
                </a:solidFill>
              </a:rPr>
              <a:t>karena</a:t>
            </a:r>
            <a:r>
              <a:rPr lang="en-ID" sz="1500" dirty="0">
                <a:solidFill>
                  <a:srgbClr val="000000"/>
                </a:solidFill>
              </a:rPr>
              <a:t> </a:t>
            </a:r>
            <a:r>
              <a:rPr lang="en-ID" sz="1500" dirty="0" err="1">
                <a:solidFill>
                  <a:srgbClr val="000000"/>
                </a:solidFill>
              </a:rPr>
              <a:t>Pengunduran</a:t>
            </a:r>
            <a:r>
              <a:rPr lang="en-ID" sz="1500" dirty="0">
                <a:solidFill>
                  <a:srgbClr val="000000"/>
                </a:solidFill>
              </a:rPr>
              <a:t> </a:t>
            </a:r>
            <a:r>
              <a:rPr lang="en-ID" sz="1500" dirty="0" err="1">
                <a:solidFill>
                  <a:srgbClr val="000000"/>
                </a:solidFill>
              </a:rPr>
              <a:t>diri</a:t>
            </a:r>
            <a:r>
              <a:rPr lang="en-ID" sz="1500" dirty="0">
                <a:solidFill>
                  <a:srgbClr val="000000"/>
                </a:solidFill>
              </a:rPr>
              <a:t> </a:t>
            </a:r>
            <a:r>
              <a:rPr lang="en-ID" sz="1500" dirty="0" err="1">
                <a:solidFill>
                  <a:srgbClr val="000000"/>
                </a:solidFill>
              </a:rPr>
              <a:t>setelah</a:t>
            </a:r>
            <a:r>
              <a:rPr lang="en-ID" sz="1500" dirty="0">
                <a:solidFill>
                  <a:srgbClr val="000000"/>
                </a:solidFill>
              </a:rPr>
              <a:t> </a:t>
            </a:r>
          </a:p>
          <a:p>
            <a:pPr algn="ctr" defTabSz="1109427" latinLnBrk="1"/>
            <a:r>
              <a:rPr lang="en-ID" sz="1500" dirty="0" err="1">
                <a:solidFill>
                  <a:srgbClr val="000000"/>
                </a:solidFill>
              </a:rPr>
              <a:t>mendapatkan</a:t>
            </a:r>
            <a:r>
              <a:rPr lang="en-ID" sz="1500" dirty="0">
                <a:solidFill>
                  <a:srgbClr val="000000"/>
                </a:solidFill>
              </a:rPr>
              <a:t> </a:t>
            </a:r>
            <a:r>
              <a:rPr lang="en-ID" sz="1500" dirty="0" err="1">
                <a:solidFill>
                  <a:srgbClr val="000000"/>
                </a:solidFill>
              </a:rPr>
              <a:t>persetujuan</a:t>
            </a:r>
            <a:r>
              <a:rPr lang="en-ID" sz="1500" dirty="0">
                <a:solidFill>
                  <a:srgbClr val="000000"/>
                </a:solidFill>
              </a:rPr>
              <a:t> </a:t>
            </a:r>
            <a:r>
              <a:rPr lang="en-ID" sz="1500" dirty="0" err="1">
                <a:solidFill>
                  <a:srgbClr val="000000"/>
                </a:solidFill>
              </a:rPr>
              <a:t>dari</a:t>
            </a:r>
            <a:r>
              <a:rPr lang="en-ID" sz="1500" dirty="0">
                <a:solidFill>
                  <a:srgbClr val="000000"/>
                </a:solidFill>
              </a:rPr>
              <a:t> </a:t>
            </a:r>
            <a:r>
              <a:rPr lang="en-ID" sz="1500" dirty="0" err="1">
                <a:solidFill>
                  <a:srgbClr val="000000"/>
                </a:solidFill>
              </a:rPr>
              <a:t>Instansi</a:t>
            </a:r>
            <a:r>
              <a:rPr lang="en-ID" sz="1500" dirty="0">
                <a:solidFill>
                  <a:srgbClr val="000000"/>
                </a:solidFill>
              </a:rPr>
              <a:t> Pembina dan </a:t>
            </a:r>
          </a:p>
          <a:p>
            <a:pPr algn="ctr" defTabSz="1109427" latinLnBrk="1"/>
            <a:r>
              <a:rPr lang="en-ID" sz="1500" dirty="0" err="1">
                <a:solidFill>
                  <a:srgbClr val="000000"/>
                </a:solidFill>
              </a:rPr>
              <a:t>dapat</a:t>
            </a:r>
            <a:r>
              <a:rPr lang="en-ID" sz="1500" dirty="0">
                <a:solidFill>
                  <a:srgbClr val="000000"/>
                </a:solidFill>
              </a:rPr>
              <a:t> </a:t>
            </a:r>
            <a:r>
              <a:rPr lang="en-ID" sz="1500" dirty="0" err="1">
                <a:solidFill>
                  <a:srgbClr val="000000"/>
                </a:solidFill>
              </a:rPr>
              <a:t>didelegasikan</a:t>
            </a:r>
            <a:r>
              <a:rPr lang="en-ID" sz="1500" dirty="0">
                <a:solidFill>
                  <a:srgbClr val="000000"/>
                </a:solidFill>
              </a:rPr>
              <a:t> </a:t>
            </a:r>
            <a:r>
              <a:rPr lang="en-ID" sz="1500" dirty="0" err="1">
                <a:solidFill>
                  <a:srgbClr val="000000"/>
                </a:solidFill>
              </a:rPr>
              <a:t>kepada</a:t>
            </a:r>
            <a:r>
              <a:rPr lang="en-ID" sz="1500" dirty="0">
                <a:solidFill>
                  <a:srgbClr val="000000"/>
                </a:solidFill>
              </a:rPr>
              <a:t> </a:t>
            </a:r>
            <a:r>
              <a:rPr lang="en-ID" sz="1500" dirty="0" err="1">
                <a:solidFill>
                  <a:srgbClr val="000000"/>
                </a:solidFill>
              </a:rPr>
              <a:t>Pejabat</a:t>
            </a:r>
            <a:r>
              <a:rPr lang="en-ID" sz="1500" dirty="0">
                <a:solidFill>
                  <a:srgbClr val="000000"/>
                </a:solidFill>
              </a:rPr>
              <a:t> </a:t>
            </a:r>
            <a:r>
              <a:rPr lang="en-ID" sz="1500" dirty="0" err="1">
                <a:solidFill>
                  <a:srgbClr val="000000"/>
                </a:solidFill>
              </a:rPr>
              <a:t>Pimpinan</a:t>
            </a:r>
            <a:r>
              <a:rPr lang="en-ID" sz="1500" dirty="0">
                <a:solidFill>
                  <a:srgbClr val="000000"/>
                </a:solidFill>
              </a:rPr>
              <a:t> Tinggi </a:t>
            </a:r>
          </a:p>
          <a:p>
            <a:pPr algn="ctr" defTabSz="1109427" latinLnBrk="1"/>
            <a:r>
              <a:rPr lang="en-ID" sz="1500" dirty="0">
                <a:solidFill>
                  <a:srgbClr val="000000"/>
                </a:solidFill>
              </a:rPr>
              <a:t>yang </a:t>
            </a:r>
            <a:r>
              <a:rPr lang="en-ID" sz="1500" dirty="0" err="1">
                <a:solidFill>
                  <a:srgbClr val="000000"/>
                </a:solidFill>
              </a:rPr>
              <a:t>membidangi</a:t>
            </a:r>
            <a:r>
              <a:rPr lang="en-ID" sz="1500" dirty="0">
                <a:solidFill>
                  <a:srgbClr val="000000"/>
                </a:solidFill>
              </a:rPr>
              <a:t> </a:t>
            </a:r>
            <a:r>
              <a:rPr lang="en-ID" sz="1500" dirty="0" err="1">
                <a:solidFill>
                  <a:srgbClr val="000000"/>
                </a:solidFill>
              </a:rPr>
              <a:t>pembinaan</a:t>
            </a:r>
            <a:r>
              <a:rPr lang="en-ID" sz="1500" dirty="0">
                <a:solidFill>
                  <a:srgbClr val="000000"/>
                </a:solidFill>
              </a:rPr>
              <a:t> JF</a:t>
            </a:r>
            <a:endParaRPr lang="en-ID" sz="1500" dirty="0">
              <a:solidFill>
                <a:srgbClr val="000000"/>
              </a:solidFill>
              <a:latin typeface="Arial" panose="020B0604020202020204" pitchFamily="34" charset="0"/>
            </a:endParaRPr>
          </a:p>
        </p:txBody>
      </p:sp>
      <p:sp>
        <p:nvSpPr>
          <p:cNvPr id="25" name="Rectangle: Rounded Corners 24">
            <a:extLst>
              <a:ext uri="{FF2B5EF4-FFF2-40B4-BE49-F238E27FC236}">
                <a16:creationId xmlns:a16="http://schemas.microsoft.com/office/drawing/2014/main" xmlns="" id="{8B08CC4C-782C-4A25-B021-BFFEC8FE34D9}"/>
              </a:ext>
            </a:extLst>
          </p:cNvPr>
          <p:cNvSpPr/>
          <p:nvPr/>
        </p:nvSpPr>
        <p:spPr bwMode="auto">
          <a:xfrm>
            <a:off x="6589174" y="2856022"/>
            <a:ext cx="3690198" cy="938921"/>
          </a:xfrm>
          <a:prstGeom prst="roundRect">
            <a:avLst/>
          </a:prstGeom>
          <a:solidFill>
            <a:srgbClr val="EAEAEA"/>
          </a:solidFill>
          <a:ln>
            <a:solidFill>
              <a:srgbClr val="000000"/>
            </a:solidFill>
          </a:ln>
          <a:effectLst/>
        </p:spPr>
        <p:txBody>
          <a:bodyPr vert="horz" wrap="none" lIns="83210" tIns="41605" rIns="83210" bIns="41605" numCol="1" rtlCol="0" anchor="ctr" anchorCtr="0" compatLnSpc="1">
            <a:prstTxWarp prst="textNoShape">
              <a:avLst/>
            </a:prstTxWarp>
          </a:bodyPr>
          <a:lstStyle/>
          <a:p>
            <a:pPr algn="ctr" defTabSz="1109427" latinLnBrk="1"/>
            <a:r>
              <a:rPr lang="en-ID" sz="1500" dirty="0" err="1">
                <a:solidFill>
                  <a:srgbClr val="000000"/>
                </a:solidFill>
              </a:rPr>
              <a:t>Tidak</a:t>
            </a:r>
            <a:r>
              <a:rPr lang="en-ID" sz="1500" dirty="0">
                <a:solidFill>
                  <a:srgbClr val="000000"/>
                </a:solidFill>
              </a:rPr>
              <a:t> </a:t>
            </a:r>
            <a:r>
              <a:rPr lang="en-ID" sz="1500" dirty="0" err="1">
                <a:solidFill>
                  <a:srgbClr val="000000"/>
                </a:solidFill>
              </a:rPr>
              <a:t>memenuhi</a:t>
            </a:r>
            <a:r>
              <a:rPr lang="en-ID" sz="1500" dirty="0">
                <a:solidFill>
                  <a:srgbClr val="000000"/>
                </a:solidFill>
              </a:rPr>
              <a:t> </a:t>
            </a:r>
            <a:r>
              <a:rPr lang="en-ID" sz="1500" b="1" dirty="0" err="1">
                <a:solidFill>
                  <a:srgbClr val="000000"/>
                </a:solidFill>
              </a:rPr>
              <a:t>kualifikasi</a:t>
            </a:r>
            <a:r>
              <a:rPr lang="en-ID" sz="1500" b="1" dirty="0">
                <a:solidFill>
                  <a:srgbClr val="000000"/>
                </a:solidFill>
              </a:rPr>
              <a:t> </a:t>
            </a:r>
            <a:r>
              <a:rPr lang="en-ID" sz="1500" b="1" dirty="0" err="1">
                <a:solidFill>
                  <a:srgbClr val="000000"/>
                </a:solidFill>
              </a:rPr>
              <a:t>pendidikan</a:t>
            </a:r>
            <a:r>
              <a:rPr lang="en-ID" sz="1500" b="1" dirty="0">
                <a:solidFill>
                  <a:srgbClr val="000000"/>
                </a:solidFill>
              </a:rPr>
              <a:t> </a:t>
            </a:r>
          </a:p>
          <a:p>
            <a:pPr algn="ctr" defTabSz="1109427" latinLnBrk="1"/>
            <a:r>
              <a:rPr lang="en-ID" sz="1500" b="1" dirty="0">
                <a:solidFill>
                  <a:srgbClr val="000000"/>
                </a:solidFill>
              </a:rPr>
              <a:t>Yang </a:t>
            </a:r>
            <a:r>
              <a:rPr lang="en-ID" sz="1500" b="1" dirty="0" err="1">
                <a:solidFill>
                  <a:srgbClr val="000000"/>
                </a:solidFill>
              </a:rPr>
              <a:t>dipersyaratkan</a:t>
            </a:r>
            <a:r>
              <a:rPr lang="en-ID" sz="1500" dirty="0">
                <a:solidFill>
                  <a:srgbClr val="000000"/>
                </a:solidFill>
              </a:rPr>
              <a:t> </a:t>
            </a:r>
            <a:r>
              <a:rPr lang="en-ID" sz="1500" dirty="0" err="1">
                <a:solidFill>
                  <a:srgbClr val="000000"/>
                </a:solidFill>
              </a:rPr>
              <a:t>untuk</a:t>
            </a:r>
            <a:r>
              <a:rPr lang="en-ID" sz="1500" dirty="0">
                <a:solidFill>
                  <a:srgbClr val="000000"/>
                </a:solidFill>
              </a:rPr>
              <a:t> </a:t>
            </a:r>
            <a:r>
              <a:rPr lang="en-ID" sz="1500" dirty="0" err="1">
                <a:solidFill>
                  <a:srgbClr val="000000"/>
                </a:solidFill>
              </a:rPr>
              <a:t>menduduki</a:t>
            </a:r>
            <a:r>
              <a:rPr lang="en-ID" sz="1500" dirty="0">
                <a:solidFill>
                  <a:srgbClr val="000000"/>
                </a:solidFill>
              </a:rPr>
              <a:t> </a:t>
            </a:r>
          </a:p>
          <a:p>
            <a:pPr algn="ctr" defTabSz="1109427" latinLnBrk="1"/>
            <a:r>
              <a:rPr lang="en-ID" sz="1500" dirty="0">
                <a:solidFill>
                  <a:srgbClr val="000000"/>
                </a:solidFill>
              </a:rPr>
              <a:t>JF</a:t>
            </a:r>
            <a:endParaRPr lang="en-ID" sz="1500" b="1" dirty="0">
              <a:solidFill>
                <a:srgbClr val="000000"/>
              </a:solidFill>
              <a:latin typeface="Arial" panose="020B0604020202020204" pitchFamily="34" charset="0"/>
            </a:endParaRPr>
          </a:p>
        </p:txBody>
      </p:sp>
      <p:sp>
        <p:nvSpPr>
          <p:cNvPr id="26" name="Rectangle: Rounded Corners 25">
            <a:extLst>
              <a:ext uri="{FF2B5EF4-FFF2-40B4-BE49-F238E27FC236}">
                <a16:creationId xmlns:a16="http://schemas.microsoft.com/office/drawing/2014/main" xmlns="" id="{C11271AB-3C25-4457-BE96-EB14B68E1F65}"/>
              </a:ext>
            </a:extLst>
          </p:cNvPr>
          <p:cNvSpPr/>
          <p:nvPr/>
        </p:nvSpPr>
        <p:spPr bwMode="auto">
          <a:xfrm>
            <a:off x="6620758" y="4055017"/>
            <a:ext cx="3690198" cy="938921"/>
          </a:xfrm>
          <a:prstGeom prst="roundRect">
            <a:avLst/>
          </a:prstGeom>
          <a:solidFill>
            <a:srgbClr val="EAEAEA"/>
          </a:solidFill>
          <a:ln>
            <a:solidFill>
              <a:srgbClr val="000000"/>
            </a:solidFill>
          </a:ln>
          <a:effectLst/>
        </p:spPr>
        <p:txBody>
          <a:bodyPr vert="horz" wrap="none" lIns="83210" tIns="41605" rIns="83210" bIns="41605" numCol="1" rtlCol="0" anchor="ctr" anchorCtr="0" compatLnSpc="1">
            <a:prstTxWarp prst="textNoShape">
              <a:avLst/>
            </a:prstTxWarp>
          </a:bodyPr>
          <a:lstStyle/>
          <a:p>
            <a:pPr defTabSz="1109427" latinLnBrk="1"/>
            <a:r>
              <a:rPr lang="en-ID" sz="1500" dirty="0" err="1">
                <a:solidFill>
                  <a:srgbClr val="000000"/>
                </a:solidFill>
              </a:rPr>
              <a:t>Tidak</a:t>
            </a:r>
            <a:r>
              <a:rPr lang="en-ID" sz="1500" dirty="0">
                <a:solidFill>
                  <a:srgbClr val="000000"/>
                </a:solidFill>
              </a:rPr>
              <a:t> </a:t>
            </a:r>
            <a:r>
              <a:rPr lang="en-ID" sz="1500" dirty="0" err="1">
                <a:solidFill>
                  <a:srgbClr val="000000"/>
                </a:solidFill>
              </a:rPr>
              <a:t>memenuhi</a:t>
            </a:r>
            <a:r>
              <a:rPr lang="en-ID" sz="1500" dirty="0">
                <a:solidFill>
                  <a:srgbClr val="000000"/>
                </a:solidFill>
              </a:rPr>
              <a:t> </a:t>
            </a:r>
            <a:r>
              <a:rPr lang="en-ID" sz="1500" b="1" dirty="0" err="1">
                <a:solidFill>
                  <a:srgbClr val="000000"/>
                </a:solidFill>
              </a:rPr>
              <a:t>standar</a:t>
            </a:r>
            <a:r>
              <a:rPr lang="en-ID" sz="1500" b="1" dirty="0">
                <a:solidFill>
                  <a:srgbClr val="000000"/>
                </a:solidFill>
              </a:rPr>
              <a:t> </a:t>
            </a:r>
            <a:r>
              <a:rPr lang="en-ID" sz="1500" b="1" dirty="0" err="1">
                <a:solidFill>
                  <a:srgbClr val="000000"/>
                </a:solidFill>
              </a:rPr>
              <a:t>kompetensi</a:t>
            </a:r>
            <a:r>
              <a:rPr lang="en-ID" sz="1500" b="1" dirty="0">
                <a:solidFill>
                  <a:srgbClr val="000000"/>
                </a:solidFill>
              </a:rPr>
              <a:t> </a:t>
            </a:r>
          </a:p>
          <a:p>
            <a:pPr defTabSz="1109427" latinLnBrk="1"/>
            <a:r>
              <a:rPr lang="en-ID" sz="1500" dirty="0">
                <a:solidFill>
                  <a:srgbClr val="000000"/>
                </a:solidFill>
              </a:rPr>
              <a:t>yang </a:t>
            </a:r>
            <a:r>
              <a:rPr lang="en-ID" sz="1500" dirty="0" err="1">
                <a:solidFill>
                  <a:srgbClr val="000000"/>
                </a:solidFill>
              </a:rPr>
              <a:t>ditentukan</a:t>
            </a:r>
            <a:r>
              <a:rPr lang="en-ID" sz="1500" dirty="0">
                <a:solidFill>
                  <a:srgbClr val="000000"/>
                </a:solidFill>
              </a:rPr>
              <a:t> pada JF yang </a:t>
            </a:r>
            <a:r>
              <a:rPr lang="en-ID" sz="1500" dirty="0" err="1">
                <a:solidFill>
                  <a:srgbClr val="000000"/>
                </a:solidFill>
              </a:rPr>
              <a:t>diduduki</a:t>
            </a:r>
            <a:endParaRPr lang="en-ID" sz="1500" b="1" dirty="0">
              <a:solidFill>
                <a:srgbClr val="000000"/>
              </a:solidFill>
              <a:latin typeface="Arial" panose="020B0604020202020204" pitchFamily="34" charset="0"/>
            </a:endParaRPr>
          </a:p>
        </p:txBody>
      </p:sp>
    </p:spTree>
    <p:extLst>
      <p:ext uri="{BB962C8B-B14F-4D97-AF65-F5344CB8AC3E}">
        <p14:creationId xmlns:p14="http://schemas.microsoft.com/office/powerpoint/2010/main" val="35399562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8DE0E80D-6CD8-495D-9768-8C3C836DAEFF}"/>
              </a:ext>
            </a:extLst>
          </p:cNvPr>
          <p:cNvSpPr/>
          <p:nvPr/>
        </p:nvSpPr>
        <p:spPr bwMode="auto">
          <a:xfrm>
            <a:off x="1557843" y="1599702"/>
            <a:ext cx="4683571" cy="4956811"/>
          </a:xfrm>
          <a:prstGeom prst="rect">
            <a:avLst/>
          </a:prstGeom>
          <a:solidFill>
            <a:srgbClr val="FFFF00"/>
          </a:solidFill>
          <a:ln>
            <a:noFill/>
          </a:ln>
          <a:effectLst/>
        </p:spPr>
        <p:txBody>
          <a:bodyPr vert="horz" wrap="none" lIns="83248" tIns="41624" rIns="83248" bIns="41624" numCol="1" rtlCol="0" anchor="ctr" anchorCtr="0" compatLnSpc="1">
            <a:prstTxWarp prst="textNoShape">
              <a:avLst/>
            </a:prstTxWarp>
          </a:bodyPr>
          <a:lstStyle/>
          <a:p>
            <a:pPr algn="ctr" defTabSz="832450" fontAlgn="base">
              <a:spcBef>
                <a:spcPct val="0"/>
              </a:spcBef>
              <a:spcAft>
                <a:spcPct val="0"/>
              </a:spcAft>
            </a:pPr>
            <a:endParaRPr lang="en-ID" sz="1600">
              <a:solidFill>
                <a:prstClr val="black"/>
              </a:solidFill>
              <a:latin typeface="Arial" panose="020B0604020202020204" pitchFamily="34" charset="0"/>
            </a:endParaRPr>
          </a:p>
        </p:txBody>
      </p:sp>
      <p:sp>
        <p:nvSpPr>
          <p:cNvPr id="2" name="Title 1">
            <a:extLst>
              <a:ext uri="{FF2B5EF4-FFF2-40B4-BE49-F238E27FC236}">
                <a16:creationId xmlns:a16="http://schemas.microsoft.com/office/drawing/2014/main" xmlns="" id="{4A8C25B5-4DD6-4560-9093-D31132A7B618}"/>
              </a:ext>
            </a:extLst>
          </p:cNvPr>
          <p:cNvSpPr>
            <a:spLocks noGrp="1"/>
          </p:cNvSpPr>
          <p:nvPr>
            <p:ph type="title"/>
          </p:nvPr>
        </p:nvSpPr>
        <p:spPr>
          <a:xfrm>
            <a:off x="4495800" y="442120"/>
            <a:ext cx="6997700" cy="676004"/>
          </a:xfrm>
        </p:spPr>
        <p:txBody>
          <a:bodyPr>
            <a:normAutofit fontScale="90000"/>
          </a:bodyPr>
          <a:lstStyle/>
          <a:p>
            <a:pPr algn="ctr"/>
            <a:r>
              <a:rPr lang="en-ID" sz="3700" dirty="0">
                <a:solidFill>
                  <a:srgbClr val="FF0000"/>
                </a:solidFill>
              </a:rPr>
              <a:t>PENGANGKATAN KEMBALI</a:t>
            </a:r>
          </a:p>
        </p:txBody>
      </p:sp>
      <p:sp>
        <p:nvSpPr>
          <p:cNvPr id="4" name="Oval 3">
            <a:extLst>
              <a:ext uri="{FF2B5EF4-FFF2-40B4-BE49-F238E27FC236}">
                <a16:creationId xmlns:a16="http://schemas.microsoft.com/office/drawing/2014/main" xmlns="" id="{910FA3AF-491F-4B27-A1AE-08A68B0D71F2}"/>
              </a:ext>
            </a:extLst>
          </p:cNvPr>
          <p:cNvSpPr/>
          <p:nvPr/>
        </p:nvSpPr>
        <p:spPr>
          <a:xfrm>
            <a:off x="1626053" y="1936018"/>
            <a:ext cx="2412612" cy="1183004"/>
          </a:xfrm>
          <a:prstGeom prst="ellipse">
            <a:avLst/>
          </a:prstGeom>
          <a:solidFill>
            <a:srgbClr val="C0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10992" tIns="55496" rIns="110992" bIns="55496" anchor="ctr"/>
          <a:lstStyle/>
          <a:p>
            <a:pPr algn="ctr" defTabSz="1109935" latinLnBrk="1">
              <a:defRPr/>
            </a:pPr>
            <a:r>
              <a:rPr lang="en-US" sz="1400" dirty="0">
                <a:solidFill>
                  <a:srgbClr val="EAEAEA"/>
                </a:solidFill>
              </a:rPr>
              <a:t>SEBELUMNYA SBG PEJABAT FUNGSIONAL</a:t>
            </a:r>
          </a:p>
        </p:txBody>
      </p:sp>
      <p:sp>
        <p:nvSpPr>
          <p:cNvPr id="5" name="Oval 4">
            <a:extLst>
              <a:ext uri="{FF2B5EF4-FFF2-40B4-BE49-F238E27FC236}">
                <a16:creationId xmlns:a16="http://schemas.microsoft.com/office/drawing/2014/main" xmlns="" id="{692811D0-0542-45C4-975A-2526199C3E8E}"/>
              </a:ext>
            </a:extLst>
          </p:cNvPr>
          <p:cNvSpPr/>
          <p:nvPr/>
        </p:nvSpPr>
        <p:spPr>
          <a:xfrm>
            <a:off x="8365366" y="1599824"/>
            <a:ext cx="1845584" cy="1763311"/>
          </a:xfrm>
          <a:prstGeom prst="ellipse">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110992" tIns="55496" rIns="110992" bIns="55496" anchor="ctr"/>
          <a:lstStyle/>
          <a:p>
            <a:pPr algn="ctr" defTabSz="1109935" latinLnBrk="1">
              <a:defRPr/>
            </a:pPr>
            <a:r>
              <a:rPr lang="en-US" sz="1600" dirty="0">
                <a:solidFill>
                  <a:srgbClr val="1F497D"/>
                </a:solidFill>
              </a:rPr>
              <a:t>ANGKAT </a:t>
            </a:r>
            <a:r>
              <a:rPr lang="id-ID" sz="1600" dirty="0">
                <a:solidFill>
                  <a:srgbClr val="1F497D"/>
                </a:solidFill>
              </a:rPr>
              <a:t> </a:t>
            </a:r>
            <a:r>
              <a:rPr lang="en-US" sz="1600" dirty="0">
                <a:solidFill>
                  <a:srgbClr val="1F497D"/>
                </a:solidFill>
              </a:rPr>
              <a:t>KEMBALI </a:t>
            </a:r>
            <a:r>
              <a:rPr lang="id-ID" sz="1600" dirty="0">
                <a:solidFill>
                  <a:srgbClr val="1F497D"/>
                </a:solidFill>
              </a:rPr>
              <a:t> </a:t>
            </a:r>
            <a:r>
              <a:rPr lang="en-US" sz="1600" dirty="0">
                <a:solidFill>
                  <a:srgbClr val="1F497D"/>
                </a:solidFill>
              </a:rPr>
              <a:t>JAFUNG</a:t>
            </a:r>
          </a:p>
        </p:txBody>
      </p:sp>
      <p:sp>
        <p:nvSpPr>
          <p:cNvPr id="6" name="Oval 5">
            <a:extLst>
              <a:ext uri="{FF2B5EF4-FFF2-40B4-BE49-F238E27FC236}">
                <a16:creationId xmlns:a16="http://schemas.microsoft.com/office/drawing/2014/main" xmlns="" id="{2ACED366-7892-45B8-A59B-EC7DE8FCDB83}"/>
              </a:ext>
            </a:extLst>
          </p:cNvPr>
          <p:cNvSpPr/>
          <p:nvPr/>
        </p:nvSpPr>
        <p:spPr>
          <a:xfrm>
            <a:off x="6658565" y="1680469"/>
            <a:ext cx="1845584" cy="1682540"/>
          </a:xfrm>
          <a:prstGeom prst="ellipse">
            <a:avLst/>
          </a:prstGeom>
          <a:solidFill>
            <a:srgbClr val="7030A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110992" tIns="55496" rIns="110992" bIns="55496" anchor="ctr"/>
          <a:lstStyle/>
          <a:p>
            <a:pPr algn="ctr" defTabSz="1109935" latinLnBrk="1">
              <a:defRPr/>
            </a:pPr>
            <a:r>
              <a:rPr lang="en-US" sz="1600" dirty="0">
                <a:solidFill>
                  <a:srgbClr val="EAEAEA"/>
                </a:solidFill>
              </a:rPr>
              <a:t>FORMASI LOWONG</a:t>
            </a:r>
          </a:p>
        </p:txBody>
      </p:sp>
      <p:sp>
        <p:nvSpPr>
          <p:cNvPr id="7" name="Oval 6">
            <a:extLst>
              <a:ext uri="{FF2B5EF4-FFF2-40B4-BE49-F238E27FC236}">
                <a16:creationId xmlns:a16="http://schemas.microsoft.com/office/drawing/2014/main" xmlns="" id="{2E61AF5D-1276-468C-8A06-3E37BB8AB070}"/>
              </a:ext>
            </a:extLst>
          </p:cNvPr>
          <p:cNvSpPr/>
          <p:nvPr/>
        </p:nvSpPr>
        <p:spPr>
          <a:xfrm>
            <a:off x="3710308" y="1855143"/>
            <a:ext cx="2412612" cy="1344541"/>
          </a:xfrm>
          <a:prstGeom prst="ellipse">
            <a:avLst/>
          </a:prstGeom>
          <a:solidFill>
            <a:srgbClr val="0070C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110992" tIns="55496" rIns="110992" bIns="55496" anchor="ctr"/>
          <a:lstStyle/>
          <a:p>
            <a:pPr algn="ctr" defTabSz="1109935" latinLnBrk="1">
              <a:defRPr/>
            </a:pPr>
            <a:r>
              <a:rPr lang="en-US" sz="1400" dirty="0">
                <a:solidFill>
                  <a:srgbClr val="EAEAEA"/>
                </a:solidFill>
              </a:rPr>
              <a:t>PEMBERHENTIAN JAFUNG</a:t>
            </a:r>
          </a:p>
        </p:txBody>
      </p:sp>
      <p:sp>
        <p:nvSpPr>
          <p:cNvPr id="12" name="Arrow: Notched Right 11">
            <a:extLst>
              <a:ext uri="{FF2B5EF4-FFF2-40B4-BE49-F238E27FC236}">
                <a16:creationId xmlns:a16="http://schemas.microsoft.com/office/drawing/2014/main" xmlns="" id="{C88C5CD9-D74C-44A8-B5B3-7FC58220D6C1}"/>
              </a:ext>
            </a:extLst>
          </p:cNvPr>
          <p:cNvSpPr/>
          <p:nvPr/>
        </p:nvSpPr>
        <p:spPr bwMode="auto">
          <a:xfrm>
            <a:off x="5869214" y="2189411"/>
            <a:ext cx="1042211" cy="676002"/>
          </a:xfrm>
          <a:prstGeom prst="notchedRightArrow">
            <a:avLst/>
          </a:prstGeom>
          <a:solidFill>
            <a:srgbClr val="FF0000"/>
          </a:solidFill>
          <a:ln>
            <a:noFill/>
          </a:ln>
          <a:effectLst/>
        </p:spPr>
        <p:txBody>
          <a:bodyPr vert="horz" wrap="none" lIns="83248" tIns="41624" rIns="83248" bIns="41624" numCol="1" rtlCol="0" anchor="ctr" anchorCtr="0" compatLnSpc="1">
            <a:prstTxWarp prst="textNoShape">
              <a:avLst/>
            </a:prstTxWarp>
          </a:bodyPr>
          <a:lstStyle/>
          <a:p>
            <a:pPr algn="ctr" defTabSz="832450" fontAlgn="base">
              <a:spcBef>
                <a:spcPct val="0"/>
              </a:spcBef>
              <a:spcAft>
                <a:spcPct val="0"/>
              </a:spcAft>
            </a:pPr>
            <a:endParaRPr lang="en-ID" sz="1600">
              <a:solidFill>
                <a:prstClr val="black"/>
              </a:solidFill>
              <a:latin typeface="Arial" panose="020B0604020202020204" pitchFamily="34" charset="0"/>
            </a:endParaRPr>
          </a:p>
        </p:txBody>
      </p:sp>
      <p:sp>
        <p:nvSpPr>
          <p:cNvPr id="14" name="Rectangle: Rounded Corners 13">
            <a:extLst>
              <a:ext uri="{FF2B5EF4-FFF2-40B4-BE49-F238E27FC236}">
                <a16:creationId xmlns:a16="http://schemas.microsoft.com/office/drawing/2014/main" xmlns="" id="{48F069CF-E6FB-4FDA-BE44-A9E54D3D99CB}"/>
              </a:ext>
            </a:extLst>
          </p:cNvPr>
          <p:cNvSpPr/>
          <p:nvPr/>
        </p:nvSpPr>
        <p:spPr bwMode="auto">
          <a:xfrm>
            <a:off x="1743573" y="4991867"/>
            <a:ext cx="3753360" cy="662067"/>
          </a:xfrm>
          <a:prstGeom prst="roundRect">
            <a:avLst/>
          </a:prstGeom>
          <a:solidFill>
            <a:srgbClr val="EAEAEA"/>
          </a:solidFill>
          <a:ln>
            <a:solidFill>
              <a:srgbClr val="000000"/>
            </a:solidFill>
          </a:ln>
          <a:effectLst/>
        </p:spPr>
        <p:txBody>
          <a:bodyPr vert="horz" wrap="none" lIns="83248" tIns="41624" rIns="83248" bIns="41624" numCol="1" rtlCol="0" anchor="ctr" anchorCtr="0" compatLnSpc="1">
            <a:prstTxWarp prst="textNoShape">
              <a:avLst/>
            </a:prstTxWarp>
          </a:bodyPr>
          <a:lstStyle/>
          <a:p>
            <a:pPr algn="ctr" defTabSz="832450" fontAlgn="base">
              <a:spcBef>
                <a:spcPct val="0"/>
              </a:spcBef>
              <a:spcAft>
                <a:spcPct val="0"/>
              </a:spcAft>
            </a:pPr>
            <a:r>
              <a:rPr lang="en-ID" sz="1600" dirty="0" err="1">
                <a:solidFill>
                  <a:srgbClr val="000000"/>
                </a:solidFill>
                <a:latin typeface="Arial" panose="020B0604020202020204" pitchFamily="34" charset="0"/>
              </a:rPr>
              <a:t>Ditugaskan</a:t>
            </a:r>
            <a:r>
              <a:rPr lang="en-ID" sz="1600" dirty="0">
                <a:solidFill>
                  <a:srgbClr val="000000"/>
                </a:solidFill>
                <a:latin typeface="Arial" panose="020B0604020202020204" pitchFamily="34" charset="0"/>
              </a:rPr>
              <a:t> </a:t>
            </a:r>
            <a:r>
              <a:rPr lang="en-ID" sz="1600" dirty="0" err="1">
                <a:solidFill>
                  <a:srgbClr val="000000"/>
                </a:solidFill>
                <a:latin typeface="Arial" panose="020B0604020202020204" pitchFamily="34" charset="0"/>
              </a:rPr>
              <a:t>secara</a:t>
            </a:r>
            <a:r>
              <a:rPr lang="en-ID" sz="1600" dirty="0">
                <a:solidFill>
                  <a:srgbClr val="000000"/>
                </a:solidFill>
                <a:latin typeface="Arial" panose="020B0604020202020204" pitchFamily="34" charset="0"/>
              </a:rPr>
              <a:t> </a:t>
            </a:r>
            <a:r>
              <a:rPr lang="en-ID" sz="1600" dirty="0" err="1">
                <a:solidFill>
                  <a:srgbClr val="000000"/>
                </a:solidFill>
                <a:latin typeface="Arial" panose="020B0604020202020204" pitchFamily="34" charset="0"/>
              </a:rPr>
              <a:t>penuh</a:t>
            </a:r>
            <a:r>
              <a:rPr lang="en-ID" sz="1600" dirty="0">
                <a:solidFill>
                  <a:srgbClr val="000000"/>
                </a:solidFill>
                <a:latin typeface="Arial" panose="020B0604020202020204" pitchFamily="34" charset="0"/>
              </a:rPr>
              <a:t> </a:t>
            </a:r>
            <a:r>
              <a:rPr lang="en-ID" sz="1600" dirty="0" err="1">
                <a:solidFill>
                  <a:srgbClr val="000000"/>
                </a:solidFill>
                <a:latin typeface="Arial" panose="020B0604020202020204" pitchFamily="34" charset="0"/>
              </a:rPr>
              <a:t>dalam</a:t>
            </a:r>
            <a:r>
              <a:rPr lang="en-ID" sz="1600" dirty="0">
                <a:solidFill>
                  <a:srgbClr val="000000"/>
                </a:solidFill>
                <a:latin typeface="Arial" panose="020B0604020202020204" pitchFamily="34" charset="0"/>
              </a:rPr>
              <a:t> </a:t>
            </a:r>
          </a:p>
          <a:p>
            <a:pPr algn="ctr" defTabSz="832450" fontAlgn="base">
              <a:spcBef>
                <a:spcPct val="0"/>
              </a:spcBef>
              <a:spcAft>
                <a:spcPct val="0"/>
              </a:spcAft>
            </a:pPr>
            <a:r>
              <a:rPr lang="en-ID" sz="1600" dirty="0" err="1">
                <a:solidFill>
                  <a:srgbClr val="000000"/>
                </a:solidFill>
                <a:latin typeface="Arial" panose="020B0604020202020204" pitchFamily="34" charset="0"/>
              </a:rPr>
              <a:t>Jabatan</a:t>
            </a:r>
            <a:r>
              <a:rPr lang="en-ID" sz="1600" dirty="0">
                <a:solidFill>
                  <a:srgbClr val="000000"/>
                </a:solidFill>
                <a:latin typeface="Arial" panose="020B0604020202020204" pitchFamily="34" charset="0"/>
              </a:rPr>
              <a:t> </a:t>
            </a:r>
            <a:r>
              <a:rPr lang="en-ID" sz="1600" dirty="0" err="1">
                <a:solidFill>
                  <a:srgbClr val="000000"/>
                </a:solidFill>
                <a:latin typeface="Arial" panose="020B0604020202020204" pitchFamily="34" charset="0"/>
              </a:rPr>
              <a:t>Administrasi</a:t>
            </a:r>
            <a:r>
              <a:rPr lang="en-ID" sz="1600" dirty="0">
                <a:solidFill>
                  <a:srgbClr val="000000"/>
                </a:solidFill>
                <a:latin typeface="Arial" panose="020B0604020202020204" pitchFamily="34" charset="0"/>
              </a:rPr>
              <a:t> dan JPT</a:t>
            </a:r>
          </a:p>
        </p:txBody>
      </p:sp>
      <p:sp>
        <p:nvSpPr>
          <p:cNvPr id="15" name="Rectangle: Rounded Corners 14">
            <a:extLst>
              <a:ext uri="{FF2B5EF4-FFF2-40B4-BE49-F238E27FC236}">
                <a16:creationId xmlns:a16="http://schemas.microsoft.com/office/drawing/2014/main" xmlns="" id="{6E463288-A51A-4367-A575-41D1B90C644F}"/>
              </a:ext>
            </a:extLst>
          </p:cNvPr>
          <p:cNvSpPr/>
          <p:nvPr/>
        </p:nvSpPr>
        <p:spPr bwMode="auto">
          <a:xfrm>
            <a:off x="1715260" y="4146865"/>
            <a:ext cx="4407077" cy="662067"/>
          </a:xfrm>
          <a:prstGeom prst="roundRect">
            <a:avLst/>
          </a:prstGeom>
          <a:solidFill>
            <a:srgbClr val="EAEAEA"/>
          </a:solidFill>
          <a:ln>
            <a:solidFill>
              <a:srgbClr val="000000"/>
            </a:solidFill>
          </a:ln>
          <a:effectLst/>
        </p:spPr>
        <p:txBody>
          <a:bodyPr vert="horz" wrap="none" lIns="83248" tIns="41624" rIns="83248" bIns="41624" numCol="1" rtlCol="0" anchor="ctr" anchorCtr="0" compatLnSpc="1">
            <a:prstTxWarp prst="textNoShape">
              <a:avLst/>
            </a:prstTxWarp>
          </a:bodyPr>
          <a:lstStyle/>
          <a:p>
            <a:pPr algn="ctr" defTabSz="832450" fontAlgn="base">
              <a:spcBef>
                <a:spcPct val="0"/>
              </a:spcBef>
              <a:spcAft>
                <a:spcPct val="0"/>
              </a:spcAft>
            </a:pPr>
            <a:r>
              <a:rPr lang="en-ID" sz="1600" dirty="0" err="1">
                <a:solidFill>
                  <a:srgbClr val="000000"/>
                </a:solidFill>
                <a:latin typeface="Arial" panose="020B0604020202020204" pitchFamily="34" charset="0"/>
              </a:rPr>
              <a:t>Diberhentikan</a:t>
            </a:r>
            <a:r>
              <a:rPr lang="en-ID" sz="1600" dirty="0">
                <a:solidFill>
                  <a:srgbClr val="000000"/>
                </a:solidFill>
                <a:latin typeface="Arial" panose="020B0604020202020204" pitchFamily="34" charset="0"/>
              </a:rPr>
              <a:t> </a:t>
            </a:r>
            <a:r>
              <a:rPr lang="en-ID" sz="1600" dirty="0" err="1">
                <a:solidFill>
                  <a:srgbClr val="000000"/>
                </a:solidFill>
                <a:latin typeface="Arial" panose="020B0604020202020204" pitchFamily="34" charset="0"/>
              </a:rPr>
              <a:t>sementara</a:t>
            </a:r>
            <a:r>
              <a:rPr lang="en-ID" sz="1600" dirty="0">
                <a:solidFill>
                  <a:srgbClr val="000000"/>
                </a:solidFill>
                <a:latin typeface="Arial" panose="020B0604020202020204" pitchFamily="34" charset="0"/>
              </a:rPr>
              <a:t> </a:t>
            </a:r>
            <a:r>
              <a:rPr lang="en-ID" sz="1600" dirty="0" err="1">
                <a:solidFill>
                  <a:srgbClr val="000000"/>
                </a:solidFill>
                <a:latin typeface="Arial" panose="020B0604020202020204" pitchFamily="34" charset="0"/>
              </a:rPr>
              <a:t>sebagai</a:t>
            </a:r>
            <a:r>
              <a:rPr lang="en-ID" sz="1600" dirty="0">
                <a:solidFill>
                  <a:srgbClr val="000000"/>
                </a:solidFill>
                <a:latin typeface="Arial" panose="020B0604020202020204" pitchFamily="34" charset="0"/>
              </a:rPr>
              <a:t> </a:t>
            </a:r>
          </a:p>
          <a:p>
            <a:pPr algn="ctr" defTabSz="832450" fontAlgn="base">
              <a:spcBef>
                <a:spcPct val="0"/>
              </a:spcBef>
              <a:spcAft>
                <a:spcPct val="0"/>
              </a:spcAft>
            </a:pPr>
            <a:r>
              <a:rPr lang="en-ID" sz="1600" dirty="0">
                <a:solidFill>
                  <a:srgbClr val="000000"/>
                </a:solidFill>
                <a:latin typeface="Arial" panose="020B0604020202020204" pitchFamily="34" charset="0"/>
              </a:rPr>
              <a:t>PNS (</a:t>
            </a:r>
            <a:r>
              <a:rPr lang="en-ID" sz="1600" dirty="0" err="1">
                <a:solidFill>
                  <a:srgbClr val="000000"/>
                </a:solidFill>
                <a:latin typeface="Arial" panose="020B0604020202020204" pitchFamily="34" charset="0"/>
              </a:rPr>
              <a:t>menjabat</a:t>
            </a:r>
            <a:r>
              <a:rPr lang="en-ID" sz="1600" dirty="0">
                <a:solidFill>
                  <a:srgbClr val="000000"/>
                </a:solidFill>
                <a:latin typeface="Arial" panose="020B0604020202020204" pitchFamily="34" charset="0"/>
              </a:rPr>
              <a:t> </a:t>
            </a:r>
            <a:r>
              <a:rPr lang="en-ID" sz="1600" dirty="0" err="1">
                <a:solidFill>
                  <a:srgbClr val="000000"/>
                </a:solidFill>
                <a:latin typeface="Arial" panose="020B0604020202020204" pitchFamily="34" charset="0"/>
              </a:rPr>
              <a:t>Kades</a:t>
            </a:r>
            <a:r>
              <a:rPr lang="en-ID" sz="1600" dirty="0">
                <a:solidFill>
                  <a:srgbClr val="000000"/>
                </a:solidFill>
                <a:latin typeface="Arial" panose="020B0604020202020204" pitchFamily="34" charset="0"/>
              </a:rPr>
              <a:t>, </a:t>
            </a:r>
            <a:r>
              <a:rPr lang="en-ID" sz="1600" dirty="0" err="1">
                <a:solidFill>
                  <a:srgbClr val="000000"/>
                </a:solidFill>
                <a:latin typeface="Arial" panose="020B0604020202020204" pitchFamily="34" charset="0"/>
              </a:rPr>
              <a:t>Komisioner</a:t>
            </a:r>
            <a:r>
              <a:rPr lang="en-ID" sz="1600" dirty="0">
                <a:solidFill>
                  <a:srgbClr val="000000"/>
                </a:solidFill>
                <a:latin typeface="Arial" panose="020B0604020202020204" pitchFamily="34" charset="0"/>
              </a:rPr>
              <a:t>, </a:t>
            </a:r>
            <a:r>
              <a:rPr lang="en-ID" sz="1600" dirty="0" err="1">
                <a:solidFill>
                  <a:srgbClr val="000000"/>
                </a:solidFill>
                <a:latin typeface="Arial" panose="020B0604020202020204" pitchFamily="34" charset="0"/>
              </a:rPr>
              <a:t>dll</a:t>
            </a:r>
            <a:r>
              <a:rPr lang="en-ID" sz="1600" dirty="0">
                <a:solidFill>
                  <a:srgbClr val="000000"/>
                </a:solidFill>
                <a:latin typeface="Arial" panose="020B0604020202020204" pitchFamily="34" charset="0"/>
              </a:rPr>
              <a:t>.)</a:t>
            </a:r>
          </a:p>
        </p:txBody>
      </p:sp>
      <p:sp>
        <p:nvSpPr>
          <p:cNvPr id="16" name="Rectangle: Rounded Corners 15">
            <a:extLst>
              <a:ext uri="{FF2B5EF4-FFF2-40B4-BE49-F238E27FC236}">
                <a16:creationId xmlns:a16="http://schemas.microsoft.com/office/drawing/2014/main" xmlns="" id="{93E58DC9-E73E-4AEE-8CE2-8A61B989AEDE}"/>
              </a:ext>
            </a:extLst>
          </p:cNvPr>
          <p:cNvSpPr/>
          <p:nvPr/>
        </p:nvSpPr>
        <p:spPr bwMode="auto">
          <a:xfrm>
            <a:off x="1715209" y="3367915"/>
            <a:ext cx="3573291" cy="598575"/>
          </a:xfrm>
          <a:prstGeom prst="roundRect">
            <a:avLst/>
          </a:prstGeom>
          <a:solidFill>
            <a:srgbClr val="EAEAEA"/>
          </a:solidFill>
          <a:ln>
            <a:solidFill>
              <a:srgbClr val="000000"/>
            </a:solidFill>
          </a:ln>
          <a:effectLst/>
        </p:spPr>
        <p:txBody>
          <a:bodyPr vert="horz" wrap="none" lIns="83248" tIns="41624" rIns="83248" bIns="41624" numCol="1" rtlCol="0" anchor="ctr" anchorCtr="0" compatLnSpc="1">
            <a:prstTxWarp prst="textNoShape">
              <a:avLst/>
            </a:prstTxWarp>
          </a:bodyPr>
          <a:lstStyle/>
          <a:p>
            <a:pPr algn="ctr" defTabSz="832450" fontAlgn="base">
              <a:spcBef>
                <a:spcPct val="0"/>
              </a:spcBef>
              <a:spcAft>
                <a:spcPct val="0"/>
              </a:spcAft>
            </a:pPr>
            <a:r>
              <a:rPr lang="en-ID" sz="1600" dirty="0" err="1">
                <a:solidFill>
                  <a:srgbClr val="000000"/>
                </a:solidFill>
                <a:latin typeface="Arial" panose="020B0604020202020204" pitchFamily="34" charset="0"/>
              </a:rPr>
              <a:t>Cuti</a:t>
            </a:r>
            <a:r>
              <a:rPr lang="en-ID" sz="1600" dirty="0">
                <a:solidFill>
                  <a:srgbClr val="000000"/>
                </a:solidFill>
                <a:latin typeface="Arial" panose="020B0604020202020204" pitchFamily="34" charset="0"/>
              </a:rPr>
              <a:t> </a:t>
            </a:r>
            <a:r>
              <a:rPr lang="en-ID" sz="1600" dirty="0" err="1">
                <a:solidFill>
                  <a:srgbClr val="000000"/>
                </a:solidFill>
                <a:latin typeface="Arial" panose="020B0604020202020204" pitchFamily="34" charset="0"/>
              </a:rPr>
              <a:t>Luar</a:t>
            </a:r>
            <a:r>
              <a:rPr lang="en-ID" sz="1600" dirty="0">
                <a:solidFill>
                  <a:srgbClr val="000000"/>
                </a:solidFill>
                <a:latin typeface="Arial" panose="020B0604020202020204" pitchFamily="34" charset="0"/>
              </a:rPr>
              <a:t> </a:t>
            </a:r>
            <a:r>
              <a:rPr lang="en-ID" sz="1600" dirty="0" err="1">
                <a:solidFill>
                  <a:srgbClr val="000000"/>
                </a:solidFill>
                <a:latin typeface="Arial" panose="020B0604020202020204" pitchFamily="34" charset="0"/>
              </a:rPr>
              <a:t>Tanggungan</a:t>
            </a:r>
            <a:r>
              <a:rPr lang="en-ID" sz="1600" dirty="0">
                <a:solidFill>
                  <a:srgbClr val="000000"/>
                </a:solidFill>
                <a:latin typeface="Arial" panose="020B0604020202020204" pitchFamily="34" charset="0"/>
              </a:rPr>
              <a:t> Negara</a:t>
            </a:r>
          </a:p>
        </p:txBody>
      </p:sp>
      <p:sp>
        <p:nvSpPr>
          <p:cNvPr id="17" name="Rectangle: Rounded Corners 16">
            <a:extLst>
              <a:ext uri="{FF2B5EF4-FFF2-40B4-BE49-F238E27FC236}">
                <a16:creationId xmlns:a16="http://schemas.microsoft.com/office/drawing/2014/main" xmlns="" id="{8CEF3A01-0C8D-48F0-B73C-9480938C536E}"/>
              </a:ext>
            </a:extLst>
          </p:cNvPr>
          <p:cNvSpPr/>
          <p:nvPr/>
        </p:nvSpPr>
        <p:spPr bwMode="auto">
          <a:xfrm>
            <a:off x="1743597" y="5867431"/>
            <a:ext cx="3573291" cy="598575"/>
          </a:xfrm>
          <a:prstGeom prst="roundRect">
            <a:avLst/>
          </a:prstGeom>
          <a:solidFill>
            <a:srgbClr val="EAEAEA"/>
          </a:solidFill>
          <a:ln>
            <a:solidFill>
              <a:srgbClr val="000000"/>
            </a:solidFill>
          </a:ln>
          <a:effectLst/>
        </p:spPr>
        <p:txBody>
          <a:bodyPr vert="horz" wrap="none" lIns="83248" tIns="41624" rIns="83248" bIns="41624" numCol="1" rtlCol="0" anchor="ctr" anchorCtr="0" compatLnSpc="1">
            <a:prstTxWarp prst="textNoShape">
              <a:avLst/>
            </a:prstTxWarp>
          </a:bodyPr>
          <a:lstStyle/>
          <a:p>
            <a:pPr algn="ctr" defTabSz="832450" fontAlgn="base">
              <a:spcBef>
                <a:spcPct val="0"/>
              </a:spcBef>
              <a:spcAft>
                <a:spcPct val="0"/>
              </a:spcAft>
            </a:pPr>
            <a:r>
              <a:rPr lang="en-ID" sz="1600" dirty="0" err="1">
                <a:solidFill>
                  <a:srgbClr val="000000"/>
                </a:solidFill>
                <a:latin typeface="Arial" panose="020B0604020202020204" pitchFamily="34" charset="0"/>
              </a:rPr>
              <a:t>Tugas</a:t>
            </a:r>
            <a:r>
              <a:rPr lang="en-ID" sz="1600" dirty="0">
                <a:solidFill>
                  <a:srgbClr val="000000"/>
                </a:solidFill>
                <a:latin typeface="Arial" panose="020B0604020202020204" pitchFamily="34" charset="0"/>
              </a:rPr>
              <a:t> </a:t>
            </a:r>
            <a:r>
              <a:rPr lang="en-ID" sz="1600" dirty="0" err="1">
                <a:solidFill>
                  <a:srgbClr val="000000"/>
                </a:solidFill>
                <a:latin typeface="Arial" panose="020B0604020202020204" pitchFamily="34" charset="0"/>
              </a:rPr>
              <a:t>Belajar</a:t>
            </a:r>
            <a:r>
              <a:rPr lang="en-ID" sz="1600" dirty="0">
                <a:solidFill>
                  <a:srgbClr val="000000"/>
                </a:solidFill>
                <a:latin typeface="Arial" panose="020B0604020202020204" pitchFamily="34" charset="0"/>
              </a:rPr>
              <a:t> </a:t>
            </a:r>
            <a:r>
              <a:rPr lang="en-ID" sz="1600" dirty="0" err="1">
                <a:solidFill>
                  <a:srgbClr val="000000"/>
                </a:solidFill>
                <a:latin typeface="Arial" panose="020B0604020202020204" pitchFamily="34" charset="0"/>
              </a:rPr>
              <a:t>lebih</a:t>
            </a:r>
            <a:r>
              <a:rPr lang="en-ID" sz="1600" dirty="0">
                <a:solidFill>
                  <a:srgbClr val="000000"/>
                </a:solidFill>
                <a:latin typeface="Arial" panose="020B0604020202020204" pitchFamily="34" charset="0"/>
              </a:rPr>
              <a:t> </a:t>
            </a:r>
            <a:r>
              <a:rPr lang="en-ID" sz="1600" dirty="0" err="1">
                <a:solidFill>
                  <a:srgbClr val="000000"/>
                </a:solidFill>
                <a:latin typeface="Arial" panose="020B0604020202020204" pitchFamily="34" charset="0"/>
              </a:rPr>
              <a:t>dari</a:t>
            </a:r>
            <a:r>
              <a:rPr lang="en-ID" sz="1600" dirty="0">
                <a:solidFill>
                  <a:srgbClr val="000000"/>
                </a:solidFill>
                <a:latin typeface="Arial" panose="020B0604020202020204" pitchFamily="34" charset="0"/>
              </a:rPr>
              <a:t> 6 </a:t>
            </a:r>
            <a:r>
              <a:rPr lang="en-ID" sz="1600" dirty="0" err="1">
                <a:solidFill>
                  <a:srgbClr val="000000"/>
                </a:solidFill>
                <a:latin typeface="Arial" panose="020B0604020202020204" pitchFamily="34" charset="0"/>
              </a:rPr>
              <a:t>bulan</a:t>
            </a:r>
            <a:endParaRPr lang="en-ID" sz="1600" dirty="0">
              <a:solidFill>
                <a:srgbClr val="000000"/>
              </a:solidFill>
              <a:latin typeface="Arial" panose="020B0604020202020204" pitchFamily="34" charset="0"/>
            </a:endParaRPr>
          </a:p>
        </p:txBody>
      </p:sp>
      <p:sp>
        <p:nvSpPr>
          <p:cNvPr id="19" name="Rectangle: Rounded Corners 18">
            <a:extLst>
              <a:ext uri="{FF2B5EF4-FFF2-40B4-BE49-F238E27FC236}">
                <a16:creationId xmlns:a16="http://schemas.microsoft.com/office/drawing/2014/main" xmlns="" id="{E7D593DA-E170-4EC1-924D-EADFBB26EB6F}"/>
              </a:ext>
            </a:extLst>
          </p:cNvPr>
          <p:cNvSpPr/>
          <p:nvPr/>
        </p:nvSpPr>
        <p:spPr bwMode="auto">
          <a:xfrm>
            <a:off x="1263096" y="6763812"/>
            <a:ext cx="5276070" cy="662067"/>
          </a:xfrm>
          <a:prstGeom prst="roundRect">
            <a:avLst/>
          </a:prstGeom>
          <a:solidFill>
            <a:srgbClr val="000000"/>
          </a:solidFill>
          <a:ln>
            <a:solidFill>
              <a:srgbClr val="000000"/>
            </a:solidFill>
          </a:ln>
          <a:effectLst/>
        </p:spPr>
        <p:txBody>
          <a:bodyPr vert="horz" wrap="none" lIns="83248" tIns="41624" rIns="83248" bIns="41624" numCol="1" rtlCol="0" anchor="ctr" anchorCtr="0" compatLnSpc="1">
            <a:prstTxWarp prst="textNoShape">
              <a:avLst/>
            </a:prstTxWarp>
          </a:bodyPr>
          <a:lstStyle/>
          <a:p>
            <a:pPr algn="ctr" defTabSz="832450" fontAlgn="base">
              <a:spcBef>
                <a:spcPct val="0"/>
              </a:spcBef>
              <a:spcAft>
                <a:spcPct val="0"/>
              </a:spcAft>
            </a:pPr>
            <a:r>
              <a:rPr lang="en-ID" sz="1200" dirty="0">
                <a:solidFill>
                  <a:srgbClr val="EAEAEA"/>
                </a:solidFill>
                <a:latin typeface="Arial" panose="020B0604020202020204" pitchFamily="34" charset="0"/>
              </a:rPr>
              <a:t>MUTASI ANTAR PEJABAT PEMBINA KEPEGAWAIAN (PPK) WAJIB</a:t>
            </a:r>
          </a:p>
          <a:p>
            <a:pPr algn="ctr" defTabSz="832450" fontAlgn="base">
              <a:spcBef>
                <a:spcPct val="0"/>
              </a:spcBef>
              <a:spcAft>
                <a:spcPct val="0"/>
              </a:spcAft>
            </a:pPr>
            <a:r>
              <a:rPr lang="en-ID" sz="1200" dirty="0">
                <a:solidFill>
                  <a:srgbClr val="EAEAEA"/>
                </a:solidFill>
                <a:latin typeface="Arial" panose="020B0604020202020204" pitchFamily="34" charset="0"/>
              </a:rPr>
              <a:t>DIANGKAT KEMBALI DALAM JABATAN FUNGSIONALNYA</a:t>
            </a:r>
          </a:p>
        </p:txBody>
      </p:sp>
      <p:sp>
        <p:nvSpPr>
          <p:cNvPr id="20" name="Rectangle: Rounded Corners 19">
            <a:extLst>
              <a:ext uri="{FF2B5EF4-FFF2-40B4-BE49-F238E27FC236}">
                <a16:creationId xmlns:a16="http://schemas.microsoft.com/office/drawing/2014/main" xmlns="" id="{9EE7E1F8-845C-4E44-B019-5D5ED0E8544D}"/>
              </a:ext>
            </a:extLst>
          </p:cNvPr>
          <p:cNvSpPr/>
          <p:nvPr/>
        </p:nvSpPr>
        <p:spPr bwMode="auto">
          <a:xfrm>
            <a:off x="6518789" y="3456923"/>
            <a:ext cx="3810609" cy="972841"/>
          </a:xfrm>
          <a:prstGeom prst="roundRect">
            <a:avLst/>
          </a:prstGeom>
          <a:solidFill>
            <a:srgbClr val="EAEAEA"/>
          </a:solidFill>
          <a:ln>
            <a:solidFill>
              <a:srgbClr val="000000"/>
            </a:solidFill>
          </a:ln>
          <a:effectLst/>
        </p:spPr>
        <p:txBody>
          <a:bodyPr vert="horz" wrap="none" lIns="83248" tIns="41624" rIns="83248" bIns="41624" numCol="1" rtlCol="0" anchor="ctr" anchorCtr="0" compatLnSpc="1">
            <a:prstTxWarp prst="textNoShape">
              <a:avLst/>
            </a:prstTxWarp>
          </a:bodyPr>
          <a:lstStyle/>
          <a:p>
            <a:pPr algn="ctr" defTabSz="832450" fontAlgn="base">
              <a:spcBef>
                <a:spcPct val="0"/>
              </a:spcBef>
              <a:spcAft>
                <a:spcPct val="0"/>
              </a:spcAft>
            </a:pPr>
            <a:r>
              <a:rPr lang="en-ID" sz="1500" dirty="0" err="1">
                <a:solidFill>
                  <a:srgbClr val="000000"/>
                </a:solidFill>
                <a:latin typeface="Arial" panose="020B0604020202020204" pitchFamily="34" charset="0"/>
              </a:rPr>
              <a:t>Sesuai</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Angka</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Kredit</a:t>
            </a:r>
            <a:r>
              <a:rPr lang="en-ID" sz="1500" dirty="0">
                <a:solidFill>
                  <a:srgbClr val="000000"/>
                </a:solidFill>
                <a:latin typeface="Arial" panose="020B0604020202020204" pitchFamily="34" charset="0"/>
              </a:rPr>
              <a:t> dan </a:t>
            </a:r>
            <a:r>
              <a:rPr lang="en-ID" sz="1500" dirty="0" err="1">
                <a:solidFill>
                  <a:srgbClr val="000000"/>
                </a:solidFill>
                <a:latin typeface="Arial" panose="020B0604020202020204" pitchFamily="34" charset="0"/>
              </a:rPr>
              <a:t>Jabatan</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Terakhir</a:t>
            </a:r>
            <a:endParaRPr lang="en-ID" sz="1500" dirty="0">
              <a:solidFill>
                <a:srgbClr val="000000"/>
              </a:solidFill>
              <a:latin typeface="Arial" panose="020B0604020202020204" pitchFamily="34" charset="0"/>
            </a:endParaRPr>
          </a:p>
          <a:p>
            <a:pPr algn="ctr" defTabSz="832450" fontAlgn="base">
              <a:spcBef>
                <a:spcPct val="0"/>
              </a:spcBef>
              <a:spcAft>
                <a:spcPct val="0"/>
              </a:spcAft>
            </a:pPr>
            <a:r>
              <a:rPr lang="en-ID" sz="1500" dirty="0">
                <a:solidFill>
                  <a:srgbClr val="000000"/>
                </a:solidFill>
                <a:latin typeface="Arial" panose="020B0604020202020204" pitchFamily="34" charset="0"/>
              </a:rPr>
              <a:t>Dan </a:t>
            </a:r>
            <a:r>
              <a:rPr lang="en-ID" sz="1500" dirty="0" err="1">
                <a:solidFill>
                  <a:srgbClr val="000000"/>
                </a:solidFill>
                <a:latin typeface="Arial" panose="020B0604020202020204" pitchFamily="34" charset="0"/>
              </a:rPr>
              <a:t>dapat</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ditambah</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dengan</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angka</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kredit</a:t>
            </a:r>
            <a:r>
              <a:rPr lang="en-ID" sz="1500" dirty="0">
                <a:solidFill>
                  <a:srgbClr val="000000"/>
                </a:solidFill>
                <a:latin typeface="Arial" panose="020B0604020202020204" pitchFamily="34" charset="0"/>
              </a:rPr>
              <a:t> </a:t>
            </a:r>
          </a:p>
          <a:p>
            <a:pPr algn="ctr" defTabSz="832450" fontAlgn="base">
              <a:spcBef>
                <a:spcPct val="0"/>
              </a:spcBef>
              <a:spcAft>
                <a:spcPct val="0"/>
              </a:spcAft>
            </a:pPr>
            <a:r>
              <a:rPr lang="en-ID" sz="1500" dirty="0" err="1">
                <a:solidFill>
                  <a:srgbClr val="000000"/>
                </a:solidFill>
                <a:latin typeface="Arial" panose="020B0604020202020204" pitchFamily="34" charset="0"/>
              </a:rPr>
              <a:t>Saat</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diberhentikan</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jika</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ada</a:t>
            </a:r>
            <a:r>
              <a:rPr lang="en-ID" sz="1500" dirty="0">
                <a:solidFill>
                  <a:srgbClr val="000000"/>
                </a:solidFill>
                <a:latin typeface="Arial" panose="020B0604020202020204" pitchFamily="34" charset="0"/>
              </a:rPr>
              <a:t>)</a:t>
            </a:r>
          </a:p>
        </p:txBody>
      </p:sp>
      <p:sp>
        <p:nvSpPr>
          <p:cNvPr id="21" name="Rectangle: Rounded Corners 20">
            <a:extLst>
              <a:ext uri="{FF2B5EF4-FFF2-40B4-BE49-F238E27FC236}">
                <a16:creationId xmlns:a16="http://schemas.microsoft.com/office/drawing/2014/main" xmlns="" id="{F12452D4-EB99-49B0-8313-F99C5C478C50}"/>
              </a:ext>
            </a:extLst>
          </p:cNvPr>
          <p:cNvSpPr/>
          <p:nvPr/>
        </p:nvSpPr>
        <p:spPr bwMode="auto">
          <a:xfrm>
            <a:off x="6518789" y="4536251"/>
            <a:ext cx="3810609" cy="1087115"/>
          </a:xfrm>
          <a:prstGeom prst="roundRect">
            <a:avLst/>
          </a:prstGeom>
          <a:solidFill>
            <a:srgbClr val="EAEAEA"/>
          </a:solidFill>
          <a:ln>
            <a:solidFill>
              <a:srgbClr val="000000"/>
            </a:solidFill>
          </a:ln>
          <a:effectLst/>
        </p:spPr>
        <p:txBody>
          <a:bodyPr vert="horz" wrap="none" lIns="83248" tIns="41624" rIns="83248" bIns="41624" numCol="1" rtlCol="0" anchor="ctr" anchorCtr="0" compatLnSpc="1">
            <a:prstTxWarp prst="textNoShape">
              <a:avLst/>
            </a:prstTxWarp>
          </a:bodyPr>
          <a:lstStyle/>
          <a:p>
            <a:pPr algn="ctr" defTabSz="832450" fontAlgn="base">
              <a:spcBef>
                <a:spcPct val="0"/>
              </a:spcBef>
              <a:spcAft>
                <a:spcPct val="0"/>
              </a:spcAft>
            </a:pPr>
            <a:r>
              <a:rPr lang="en-ID" sz="1500" dirty="0" err="1">
                <a:solidFill>
                  <a:srgbClr val="000000"/>
                </a:solidFill>
                <a:latin typeface="Arial" panose="020B0604020202020204" pitchFamily="34" charset="0"/>
              </a:rPr>
              <a:t>Dapat</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disesuaikan</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jabatannya</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sesuai</a:t>
            </a:r>
            <a:endParaRPr lang="en-ID" sz="1500" dirty="0">
              <a:solidFill>
                <a:srgbClr val="000000"/>
              </a:solidFill>
              <a:latin typeface="Arial" panose="020B0604020202020204" pitchFamily="34" charset="0"/>
            </a:endParaRPr>
          </a:p>
          <a:p>
            <a:pPr algn="ctr" defTabSz="832450" fontAlgn="base">
              <a:spcBef>
                <a:spcPct val="0"/>
              </a:spcBef>
              <a:spcAft>
                <a:spcPct val="0"/>
              </a:spcAft>
            </a:pPr>
            <a:r>
              <a:rPr lang="en-ID" sz="1500" dirty="0" err="1">
                <a:solidFill>
                  <a:srgbClr val="000000"/>
                </a:solidFill>
                <a:latin typeface="Arial" panose="020B0604020202020204" pitchFamily="34" charset="0"/>
              </a:rPr>
              <a:t>Pangkat</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terakhirnya</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dengan</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syarat</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dalam</a:t>
            </a:r>
            <a:endParaRPr lang="en-ID" sz="1500" dirty="0">
              <a:solidFill>
                <a:srgbClr val="000000"/>
              </a:solidFill>
              <a:latin typeface="Arial" panose="020B0604020202020204" pitchFamily="34" charset="0"/>
            </a:endParaRPr>
          </a:p>
          <a:p>
            <a:pPr algn="ctr" defTabSz="832450" fontAlgn="base">
              <a:spcBef>
                <a:spcPct val="0"/>
              </a:spcBef>
              <a:spcAft>
                <a:spcPct val="0"/>
              </a:spcAft>
            </a:pPr>
            <a:r>
              <a:rPr lang="en-ID" sz="1500" dirty="0">
                <a:solidFill>
                  <a:srgbClr val="000000"/>
                </a:solidFill>
                <a:latin typeface="Arial" panose="020B0604020202020204" pitchFamily="34" charset="0"/>
              </a:rPr>
              <a:t>1 </a:t>
            </a:r>
            <a:r>
              <a:rPr lang="en-ID" sz="1500" dirty="0" err="1">
                <a:solidFill>
                  <a:srgbClr val="000000"/>
                </a:solidFill>
                <a:latin typeface="Arial" panose="020B0604020202020204" pitchFamily="34" charset="0"/>
              </a:rPr>
              <a:t>tahun</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wajib</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mengikuti</a:t>
            </a:r>
            <a:r>
              <a:rPr lang="en-ID" sz="1500" dirty="0">
                <a:solidFill>
                  <a:srgbClr val="000000"/>
                </a:solidFill>
                <a:latin typeface="Arial" panose="020B0604020202020204" pitchFamily="34" charset="0"/>
              </a:rPr>
              <a:t> dan lulus uji</a:t>
            </a:r>
          </a:p>
          <a:p>
            <a:pPr algn="ctr" defTabSz="832450" fontAlgn="base">
              <a:spcBef>
                <a:spcPct val="0"/>
              </a:spcBef>
              <a:spcAft>
                <a:spcPct val="0"/>
              </a:spcAft>
            </a:pPr>
            <a:r>
              <a:rPr lang="en-ID" sz="1500" dirty="0" err="1">
                <a:solidFill>
                  <a:srgbClr val="000000"/>
                </a:solidFill>
                <a:latin typeface="Arial" panose="020B0604020202020204" pitchFamily="34" charset="0"/>
              </a:rPr>
              <a:t>Kompetensi</a:t>
            </a:r>
            <a:r>
              <a:rPr lang="en-ID" sz="1500" dirty="0">
                <a:solidFill>
                  <a:srgbClr val="000000"/>
                </a:solidFill>
                <a:latin typeface="Arial" panose="020B0604020202020204" pitchFamily="34" charset="0"/>
              </a:rPr>
              <a:t> dan </a:t>
            </a:r>
            <a:r>
              <a:rPr lang="en-ID" sz="1500" dirty="0" err="1">
                <a:solidFill>
                  <a:srgbClr val="000000"/>
                </a:solidFill>
                <a:latin typeface="Arial" panose="020B0604020202020204" pitchFamily="34" charset="0"/>
              </a:rPr>
              <a:t>sesuai</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kebutuhan</a:t>
            </a:r>
            <a:r>
              <a:rPr lang="en-ID" sz="1500" dirty="0">
                <a:solidFill>
                  <a:srgbClr val="000000"/>
                </a:solidFill>
                <a:latin typeface="Arial" panose="020B0604020202020204" pitchFamily="34" charset="0"/>
              </a:rPr>
              <a:t> org.</a:t>
            </a:r>
          </a:p>
        </p:txBody>
      </p:sp>
      <p:sp>
        <p:nvSpPr>
          <p:cNvPr id="22" name="Rectangle: Rounded Corners 21">
            <a:extLst>
              <a:ext uri="{FF2B5EF4-FFF2-40B4-BE49-F238E27FC236}">
                <a16:creationId xmlns:a16="http://schemas.microsoft.com/office/drawing/2014/main" xmlns="" id="{C8B21059-D6E1-439A-89D4-8594F3ECA10B}"/>
              </a:ext>
            </a:extLst>
          </p:cNvPr>
          <p:cNvSpPr/>
          <p:nvPr/>
        </p:nvSpPr>
        <p:spPr bwMode="auto">
          <a:xfrm>
            <a:off x="6518789" y="5725463"/>
            <a:ext cx="3810609" cy="831065"/>
          </a:xfrm>
          <a:prstGeom prst="roundRect">
            <a:avLst/>
          </a:prstGeom>
          <a:solidFill>
            <a:srgbClr val="EAEAEA"/>
          </a:solidFill>
          <a:ln>
            <a:solidFill>
              <a:srgbClr val="000000"/>
            </a:solidFill>
          </a:ln>
          <a:effectLst/>
        </p:spPr>
        <p:txBody>
          <a:bodyPr vert="horz" wrap="none" lIns="83248" tIns="41624" rIns="83248" bIns="41624" numCol="1" rtlCol="0" anchor="ctr" anchorCtr="0" compatLnSpc="1">
            <a:prstTxWarp prst="textNoShape">
              <a:avLst/>
            </a:prstTxWarp>
          </a:bodyPr>
          <a:lstStyle/>
          <a:p>
            <a:pPr algn="ctr" defTabSz="832450" fontAlgn="base">
              <a:spcBef>
                <a:spcPct val="0"/>
              </a:spcBef>
              <a:spcAft>
                <a:spcPct val="0"/>
              </a:spcAft>
            </a:pPr>
            <a:r>
              <a:rPr lang="en-ID" sz="1500" b="1" dirty="0" err="1">
                <a:solidFill>
                  <a:srgbClr val="000000"/>
                </a:solidFill>
                <a:latin typeface="Arial" panose="020B0604020202020204" pitchFamily="34" charset="0"/>
              </a:rPr>
              <a:t>Dapat</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dilakukan</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pengangkatan</a:t>
            </a:r>
            <a:endParaRPr lang="en-ID" sz="1500" dirty="0">
              <a:solidFill>
                <a:srgbClr val="000000"/>
              </a:solidFill>
              <a:latin typeface="Arial" panose="020B0604020202020204" pitchFamily="34" charset="0"/>
            </a:endParaRPr>
          </a:p>
          <a:p>
            <a:pPr algn="ctr" defTabSz="832450" fontAlgn="base">
              <a:spcBef>
                <a:spcPct val="0"/>
              </a:spcBef>
              <a:spcAft>
                <a:spcPct val="0"/>
              </a:spcAft>
            </a:pPr>
            <a:r>
              <a:rPr lang="en-ID" sz="1500" dirty="0" err="1">
                <a:solidFill>
                  <a:srgbClr val="000000"/>
                </a:solidFill>
                <a:latin typeface="Arial" panose="020B0604020202020204" pitchFamily="34" charset="0"/>
              </a:rPr>
              <a:t>Perpindahan</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ke</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dalam</a:t>
            </a:r>
            <a:r>
              <a:rPr lang="en-ID" sz="1500" dirty="0">
                <a:solidFill>
                  <a:srgbClr val="000000"/>
                </a:solidFill>
                <a:latin typeface="Arial" panose="020B0604020202020204" pitchFamily="34" charset="0"/>
              </a:rPr>
              <a:t> </a:t>
            </a:r>
            <a:r>
              <a:rPr lang="en-ID" sz="1500" dirty="0" err="1">
                <a:solidFill>
                  <a:srgbClr val="000000"/>
                </a:solidFill>
                <a:latin typeface="Arial" panose="020B0604020202020204" pitchFamily="34" charset="0"/>
              </a:rPr>
              <a:t>jafung</a:t>
            </a:r>
            <a:r>
              <a:rPr lang="en-ID" sz="1500" dirty="0">
                <a:solidFill>
                  <a:srgbClr val="000000"/>
                </a:solidFill>
                <a:latin typeface="Arial" panose="020B0604020202020204" pitchFamily="34" charset="0"/>
              </a:rPr>
              <a:t> pada</a:t>
            </a:r>
          </a:p>
          <a:p>
            <a:pPr algn="ctr" defTabSz="832450" fontAlgn="base">
              <a:spcBef>
                <a:spcPct val="0"/>
              </a:spcBef>
              <a:spcAft>
                <a:spcPct val="0"/>
              </a:spcAft>
            </a:pPr>
            <a:r>
              <a:rPr lang="en-ID" sz="1500" dirty="0" err="1">
                <a:solidFill>
                  <a:srgbClr val="000000"/>
                </a:solidFill>
                <a:latin typeface="Arial" panose="020B0604020202020204" pitchFamily="34" charset="0"/>
              </a:rPr>
              <a:t>Jenjang</a:t>
            </a:r>
            <a:r>
              <a:rPr lang="en-ID" sz="1500" dirty="0">
                <a:solidFill>
                  <a:srgbClr val="000000"/>
                </a:solidFill>
                <a:latin typeface="Arial" panose="020B0604020202020204" pitchFamily="34" charset="0"/>
              </a:rPr>
              <a:t> yang </a:t>
            </a:r>
            <a:r>
              <a:rPr lang="en-ID" sz="1500" dirty="0" err="1">
                <a:solidFill>
                  <a:srgbClr val="000000"/>
                </a:solidFill>
                <a:latin typeface="Arial" panose="020B0604020202020204" pitchFamily="34" charset="0"/>
              </a:rPr>
              <a:t>setara</a:t>
            </a:r>
            <a:endParaRPr lang="en-ID" sz="1500" dirty="0">
              <a:solidFill>
                <a:srgbClr val="000000"/>
              </a:solidFill>
              <a:latin typeface="Arial" panose="020B0604020202020204" pitchFamily="34" charset="0"/>
            </a:endParaRPr>
          </a:p>
        </p:txBody>
      </p:sp>
      <p:cxnSp>
        <p:nvCxnSpPr>
          <p:cNvPr id="27" name="Straight Arrow Connector 26">
            <a:extLst>
              <a:ext uri="{FF2B5EF4-FFF2-40B4-BE49-F238E27FC236}">
                <a16:creationId xmlns:a16="http://schemas.microsoft.com/office/drawing/2014/main" xmlns="" id="{E0CEA8AA-6B08-465A-A6B3-B803CDE52E82}"/>
              </a:ext>
            </a:extLst>
          </p:cNvPr>
          <p:cNvCxnSpPr>
            <a:stCxn id="14" idx="3"/>
            <a:endCxn id="21" idx="1"/>
          </p:cNvCxnSpPr>
          <p:nvPr/>
        </p:nvCxnSpPr>
        <p:spPr bwMode="auto">
          <a:xfrm flipV="1">
            <a:off x="5496934" y="5079915"/>
            <a:ext cx="1021855" cy="243086"/>
          </a:xfrm>
          <a:prstGeom prst="straightConnector1">
            <a:avLst/>
          </a:prstGeom>
          <a:blipFill dpi="0" rotWithShape="1">
            <a:blip r:embed="rId2" cstate="print"/>
            <a:srcRect/>
            <a:stretch>
              <a:fillRect/>
            </a:stretch>
          </a:blip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xmlns="" id="{8F1031DA-882C-46FF-A010-52E0B6D2EA9D}"/>
              </a:ext>
            </a:extLst>
          </p:cNvPr>
          <p:cNvCxnSpPr>
            <a:stCxn id="14" idx="3"/>
            <a:endCxn id="22" idx="1"/>
          </p:cNvCxnSpPr>
          <p:nvPr/>
        </p:nvCxnSpPr>
        <p:spPr bwMode="auto">
          <a:xfrm>
            <a:off x="5496934" y="5323020"/>
            <a:ext cx="1021855" cy="818082"/>
          </a:xfrm>
          <a:prstGeom prst="straightConnector1">
            <a:avLst/>
          </a:prstGeom>
          <a:blipFill dpi="0" rotWithShape="1">
            <a:blip r:embed="rId3" cstate="print"/>
            <a:srcRect/>
            <a:stretch>
              <a:fillRect/>
            </a:stretch>
          </a:blip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Rectangle: Rounded Corners 31">
            <a:extLst>
              <a:ext uri="{FF2B5EF4-FFF2-40B4-BE49-F238E27FC236}">
                <a16:creationId xmlns:a16="http://schemas.microsoft.com/office/drawing/2014/main" xmlns="" id="{A4B544D9-AEEB-4C0E-B230-29FE172BCBE9}"/>
              </a:ext>
            </a:extLst>
          </p:cNvPr>
          <p:cNvSpPr/>
          <p:nvPr/>
        </p:nvSpPr>
        <p:spPr bwMode="auto">
          <a:xfrm>
            <a:off x="6657659" y="6763803"/>
            <a:ext cx="3536605" cy="662067"/>
          </a:xfrm>
          <a:prstGeom prst="roundRect">
            <a:avLst/>
          </a:prstGeom>
          <a:solidFill>
            <a:srgbClr val="000000"/>
          </a:solidFill>
          <a:ln>
            <a:solidFill>
              <a:srgbClr val="000000"/>
            </a:solidFill>
          </a:ln>
          <a:effectLst/>
        </p:spPr>
        <p:txBody>
          <a:bodyPr vert="horz" wrap="none" lIns="83248" tIns="41624" rIns="83248" bIns="41624" numCol="1" rtlCol="0" anchor="ctr" anchorCtr="0" compatLnSpc="1">
            <a:prstTxWarp prst="textNoShape">
              <a:avLst/>
            </a:prstTxWarp>
          </a:bodyPr>
          <a:lstStyle/>
          <a:p>
            <a:pPr algn="ctr" defTabSz="832450" fontAlgn="base">
              <a:spcBef>
                <a:spcPct val="0"/>
              </a:spcBef>
              <a:spcAft>
                <a:spcPct val="0"/>
              </a:spcAft>
            </a:pPr>
            <a:r>
              <a:rPr lang="en-ID" sz="1200" dirty="0">
                <a:solidFill>
                  <a:srgbClr val="EAEAEA"/>
                </a:solidFill>
                <a:latin typeface="Arial" panose="020B0604020202020204" pitchFamily="34" charset="0"/>
              </a:rPr>
              <a:t>TIDAK MEMPERSYARATKAN BATAS USIA,</a:t>
            </a:r>
          </a:p>
          <a:p>
            <a:pPr algn="ctr" defTabSz="832450" fontAlgn="base">
              <a:spcBef>
                <a:spcPct val="0"/>
              </a:spcBef>
              <a:spcAft>
                <a:spcPct val="0"/>
              </a:spcAft>
            </a:pPr>
            <a:r>
              <a:rPr lang="en-ID" sz="1200" dirty="0">
                <a:solidFill>
                  <a:srgbClr val="EAEAEA"/>
                </a:solidFill>
                <a:latin typeface="Arial" panose="020B0604020202020204" pitchFamily="34" charset="0"/>
              </a:rPr>
              <a:t>SEBELUM BUP PADA JAB TERAKHIRNYA</a:t>
            </a:r>
          </a:p>
        </p:txBody>
      </p:sp>
    </p:spTree>
    <p:extLst>
      <p:ext uri="{BB962C8B-B14F-4D97-AF65-F5344CB8AC3E}">
        <p14:creationId xmlns:p14="http://schemas.microsoft.com/office/powerpoint/2010/main" val="37915892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3" name="AutoShape 9">
            <a:extLst>
              <a:ext uri="{FF2B5EF4-FFF2-40B4-BE49-F238E27FC236}">
                <a16:creationId xmlns:a16="http://schemas.microsoft.com/office/drawing/2014/main" xmlns="" id="{32280C45-4AAC-4BD3-8A41-40E3E126D559}"/>
              </a:ext>
            </a:extLst>
          </p:cNvPr>
          <p:cNvSpPr>
            <a:spLocks noChangeArrowheads="1"/>
          </p:cNvSpPr>
          <p:nvPr/>
        </p:nvSpPr>
        <p:spPr bwMode="gray">
          <a:xfrm>
            <a:off x="4795278" y="4091667"/>
            <a:ext cx="610870" cy="411116"/>
          </a:xfrm>
          <a:prstGeom prst="rightArrow">
            <a:avLst>
              <a:gd name="adj1" fmla="val 50000"/>
              <a:gd name="adj2" fmla="val 52707"/>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0992" tIns="55496" rIns="110992" bIns="55496" anchor="ctr"/>
          <a:lstStyle/>
          <a:p>
            <a:pPr algn="ctr" defTabSz="1109935" fontAlgn="base">
              <a:spcBef>
                <a:spcPct val="0"/>
              </a:spcBef>
              <a:spcAft>
                <a:spcPct val="0"/>
              </a:spcAft>
              <a:defRPr/>
            </a:pPr>
            <a:endParaRPr lang="en-ID" sz="2200">
              <a:solidFill>
                <a:srgbClr val="9BD3E5"/>
              </a:solidFill>
            </a:endParaRPr>
          </a:p>
        </p:txBody>
      </p:sp>
      <p:sp>
        <p:nvSpPr>
          <p:cNvPr id="21515" name="AutoShape 11">
            <a:extLst>
              <a:ext uri="{FF2B5EF4-FFF2-40B4-BE49-F238E27FC236}">
                <a16:creationId xmlns:a16="http://schemas.microsoft.com/office/drawing/2014/main" xmlns="" id="{082A26D8-D32D-4716-8F76-C73E395A415E}"/>
              </a:ext>
            </a:extLst>
          </p:cNvPr>
          <p:cNvSpPr>
            <a:spLocks noChangeArrowheads="1"/>
          </p:cNvSpPr>
          <p:nvPr/>
        </p:nvSpPr>
        <p:spPr bwMode="gray">
          <a:xfrm>
            <a:off x="4983957" y="5859288"/>
            <a:ext cx="610870" cy="411116"/>
          </a:xfrm>
          <a:prstGeom prst="rightArrow">
            <a:avLst>
              <a:gd name="adj1" fmla="val 50000"/>
              <a:gd name="adj2" fmla="val 52707"/>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0992" tIns="55496" rIns="110992" bIns="55496" anchor="ctr"/>
          <a:lstStyle/>
          <a:p>
            <a:pPr algn="ctr" defTabSz="1109935" fontAlgn="base">
              <a:spcBef>
                <a:spcPct val="0"/>
              </a:spcBef>
              <a:spcAft>
                <a:spcPct val="0"/>
              </a:spcAft>
              <a:defRPr/>
            </a:pPr>
            <a:endParaRPr lang="en-ID" sz="2200">
              <a:solidFill>
                <a:srgbClr val="9BD3E5"/>
              </a:solidFill>
            </a:endParaRPr>
          </a:p>
        </p:txBody>
      </p:sp>
      <p:sp>
        <p:nvSpPr>
          <p:cNvPr id="4" name="TextBox 3">
            <a:extLst>
              <a:ext uri="{FF2B5EF4-FFF2-40B4-BE49-F238E27FC236}">
                <a16:creationId xmlns:a16="http://schemas.microsoft.com/office/drawing/2014/main" xmlns="" id="{1E6205E1-A392-4553-9E94-B94A0D34CE7D}"/>
              </a:ext>
            </a:extLst>
          </p:cNvPr>
          <p:cNvSpPr txBox="1"/>
          <p:nvPr/>
        </p:nvSpPr>
        <p:spPr>
          <a:xfrm>
            <a:off x="4804804" y="518328"/>
            <a:ext cx="8489915" cy="635296"/>
          </a:xfrm>
          <a:prstGeom prst="rect">
            <a:avLst/>
          </a:prstGeom>
          <a:noFill/>
        </p:spPr>
        <p:txBody>
          <a:bodyPr wrap="square" lIns="110992" tIns="55496" rIns="110992" bIns="55496" rtlCol="0">
            <a:spAutoFit/>
          </a:bodyPr>
          <a:lstStyle/>
          <a:p>
            <a:pPr defTabSz="1109935" fontAlgn="base">
              <a:spcBef>
                <a:spcPct val="0"/>
              </a:spcBef>
              <a:spcAft>
                <a:spcPct val="0"/>
              </a:spcAft>
            </a:pPr>
            <a:r>
              <a:rPr lang="id-ID" sz="3400" b="1" dirty="0">
                <a:ln w="0"/>
                <a:solidFill>
                  <a:srgbClr val="FF0000"/>
                </a:solidFill>
                <a:effectLst>
                  <a:reflection blurRad="6350" stA="53000" endA="300" endPos="35500" dir="5400000" sy="-90000" algn="bl" rotWithShape="0"/>
                </a:effectLst>
                <a:latin typeface="Estrangelo Edessa" pitchFamily="66" charset="0"/>
                <a:cs typeface="Estrangelo Edessa" pitchFamily="66" charset="0"/>
              </a:rPr>
              <a:t>PENGANGKATAN</a:t>
            </a:r>
            <a:r>
              <a:rPr lang="en-ID" sz="3400" b="1" dirty="0">
                <a:ln w="0"/>
                <a:solidFill>
                  <a:srgbClr val="FF0000"/>
                </a:solidFill>
                <a:effectLst>
                  <a:reflection blurRad="6350" stA="53000" endA="300" endPos="35500" dir="5400000" sy="-90000" algn="bl" rotWithShape="0"/>
                </a:effectLst>
                <a:latin typeface="Estrangelo Edessa" pitchFamily="66" charset="0"/>
                <a:cs typeface="Estrangelo Edessa" pitchFamily="66" charset="0"/>
              </a:rPr>
              <a:t> </a:t>
            </a:r>
            <a:r>
              <a:rPr lang="id-ID" sz="3400" b="1" dirty="0">
                <a:ln w="0"/>
                <a:solidFill>
                  <a:srgbClr val="FF0000"/>
                </a:solidFill>
                <a:effectLst>
                  <a:reflection blurRad="6350" stA="53000" endA="300" endPos="35500" dir="5400000" sy="-90000" algn="bl" rotWithShape="0"/>
                </a:effectLst>
                <a:latin typeface="Estrangelo Edessa" pitchFamily="66" charset="0"/>
                <a:cs typeface="Estrangelo Edessa" pitchFamily="66" charset="0"/>
              </a:rPr>
              <a:t>KEMBALI</a:t>
            </a:r>
            <a:r>
              <a:rPr lang="en-US" sz="3400" b="1" dirty="0">
                <a:ln w="0"/>
                <a:solidFill>
                  <a:srgbClr val="FF0000"/>
                </a:solidFill>
                <a:effectLst>
                  <a:reflection blurRad="6350" stA="53000" endA="300" endPos="35500" dir="5400000" sy="-90000" algn="bl" rotWithShape="0"/>
                </a:effectLst>
                <a:latin typeface="Estrangelo Edessa" pitchFamily="66" charset="0"/>
                <a:cs typeface="Estrangelo Edessa" pitchFamily="66" charset="0"/>
              </a:rPr>
              <a:t> </a:t>
            </a:r>
            <a:r>
              <a:rPr lang="id-ID" sz="3400" b="1" dirty="0">
                <a:ln w="0"/>
                <a:solidFill>
                  <a:srgbClr val="FF0000"/>
                </a:solidFill>
                <a:effectLst>
                  <a:reflection blurRad="6350" stA="53000" endA="300" endPos="35500" dir="5400000" sy="-90000" algn="bl" rotWithShape="0"/>
                </a:effectLst>
                <a:latin typeface="Estrangelo Edessa" pitchFamily="66" charset="0"/>
                <a:cs typeface="Estrangelo Edessa" pitchFamily="66" charset="0"/>
              </a:rPr>
              <a:t>DALAM JF</a:t>
            </a:r>
            <a:endParaRPr lang="en-ID" sz="3400" b="1" dirty="0">
              <a:ln w="0"/>
              <a:solidFill>
                <a:srgbClr val="FF0000"/>
              </a:solidFill>
              <a:effectLst>
                <a:reflection blurRad="6350" stA="53000" endA="300" endPos="35500" dir="5400000" sy="-90000" algn="bl" rotWithShape="0"/>
              </a:effectLst>
              <a:latin typeface="Estrangelo Edessa" pitchFamily="66" charset="0"/>
              <a:cs typeface="Estrangelo Edessa" pitchFamily="66" charset="0"/>
            </a:endParaRPr>
          </a:p>
        </p:txBody>
      </p:sp>
      <p:sp>
        <p:nvSpPr>
          <p:cNvPr id="2" name="Rectangle 1"/>
          <p:cNvSpPr/>
          <p:nvPr/>
        </p:nvSpPr>
        <p:spPr>
          <a:xfrm>
            <a:off x="1220597" y="2140139"/>
            <a:ext cx="8748505" cy="3192416"/>
          </a:xfrm>
          <a:prstGeom prst="rect">
            <a:avLst/>
          </a:prstGeom>
          <a:ln w="28575">
            <a:solidFill>
              <a:srgbClr val="FFC000"/>
            </a:solidFill>
          </a:ln>
        </p:spPr>
        <p:txBody>
          <a:bodyPr wrap="square" lIns="110992" tIns="55496" rIns="110992" bIns="55496">
            <a:spAutoFit/>
          </a:bodyPr>
          <a:lstStyle/>
          <a:p>
            <a:pPr marL="416226" indent="-416226" algn="just" defTabSz="1109935" fontAlgn="base">
              <a:spcBef>
                <a:spcPct val="0"/>
              </a:spcBef>
              <a:spcAft>
                <a:spcPts val="729"/>
              </a:spcAft>
              <a:buFont typeface="+mj-lt"/>
              <a:buAutoNum type="arabicPeriod"/>
            </a:pPr>
            <a:r>
              <a:rPr lang="id-ID" sz="1900" dirty="0">
                <a:solidFill>
                  <a:srgbClr val="333333"/>
                </a:solidFill>
                <a:latin typeface="Arial Unicode MS" pitchFamily="34" charset="-128"/>
                <a:ea typeface="Arial Unicode MS" pitchFamily="34" charset="-128"/>
                <a:cs typeface="Arial Unicode MS" pitchFamily="34" charset="-128"/>
              </a:rPr>
              <a:t>Berdasarkan keputusan pengadilan yang telah mempunyai kekuatan hukum yang tetap dinyatakan tidak bersalah atau dijatuhi hukuman pidana percobaan;</a:t>
            </a:r>
          </a:p>
          <a:p>
            <a:pPr marL="416226" indent="-416226" algn="just" defTabSz="1109935" fontAlgn="base">
              <a:spcBef>
                <a:spcPct val="0"/>
              </a:spcBef>
              <a:spcAft>
                <a:spcPts val="729"/>
              </a:spcAft>
              <a:buFont typeface="+mj-lt"/>
              <a:buAutoNum type="arabicPeriod"/>
            </a:pPr>
            <a:r>
              <a:rPr lang="id-ID" sz="1900" dirty="0">
                <a:solidFill>
                  <a:srgbClr val="333333"/>
                </a:solidFill>
                <a:latin typeface="Arial Unicode MS" pitchFamily="34" charset="-128"/>
                <a:ea typeface="Arial Unicode MS" pitchFamily="34" charset="-128"/>
                <a:cs typeface="Arial Unicode MS" pitchFamily="34" charset="-128"/>
              </a:rPr>
              <a:t>Kembali menjadi JF stlh di tugaskan scr penuh dari jabfungnya (usia maksimal sesuai  regulasi yg mengaturnya)</a:t>
            </a:r>
          </a:p>
          <a:p>
            <a:pPr marL="416226" indent="-416226" algn="just" defTabSz="1109935" fontAlgn="base">
              <a:spcBef>
                <a:spcPct val="0"/>
              </a:spcBef>
              <a:spcAft>
                <a:spcPts val="729"/>
              </a:spcAft>
              <a:buFont typeface="+mj-lt"/>
              <a:buAutoNum type="arabicPeriod"/>
            </a:pPr>
            <a:r>
              <a:rPr lang="id-ID" sz="1900" dirty="0">
                <a:solidFill>
                  <a:srgbClr val="333333"/>
                </a:solidFill>
                <a:latin typeface="Arial Unicode MS" pitchFamily="34" charset="-128"/>
                <a:ea typeface="Arial Unicode MS" pitchFamily="34" charset="-128"/>
                <a:cs typeface="Arial Unicode MS" pitchFamily="34" charset="-128"/>
              </a:rPr>
              <a:t>Selesai menjalani CLTKN</a:t>
            </a:r>
          </a:p>
          <a:p>
            <a:pPr marL="416226" indent="-416226" algn="just" defTabSz="1109935" fontAlgn="base">
              <a:spcBef>
                <a:spcPct val="0"/>
              </a:spcBef>
              <a:spcAft>
                <a:spcPts val="729"/>
              </a:spcAft>
              <a:buFont typeface="+mj-lt"/>
              <a:buAutoNum type="arabicPeriod"/>
            </a:pPr>
            <a:r>
              <a:rPr lang="id-ID" sz="1900" dirty="0">
                <a:solidFill>
                  <a:srgbClr val="333333"/>
                </a:solidFill>
                <a:latin typeface="Arial Unicode MS" pitchFamily="34" charset="-128"/>
                <a:ea typeface="Arial Unicode MS" pitchFamily="34" charset="-128"/>
                <a:cs typeface="Arial Unicode MS" pitchFamily="34" charset="-128"/>
              </a:rPr>
              <a:t>Selesai tubel 6 bln atau lebih</a:t>
            </a:r>
          </a:p>
          <a:p>
            <a:pPr marL="416226" indent="-416226" algn="just" defTabSz="1109935" fontAlgn="base">
              <a:spcBef>
                <a:spcPct val="0"/>
              </a:spcBef>
              <a:spcAft>
                <a:spcPts val="729"/>
              </a:spcAft>
              <a:buFont typeface="+mj-lt"/>
              <a:buAutoNum type="arabicPeriod"/>
            </a:pPr>
            <a:r>
              <a:rPr lang="id-ID" sz="1900" dirty="0">
                <a:solidFill>
                  <a:srgbClr val="333333"/>
                </a:solidFill>
                <a:latin typeface="Arial Unicode MS" pitchFamily="34" charset="-128"/>
                <a:ea typeface="Arial Unicode MS" pitchFamily="34" charset="-128"/>
                <a:cs typeface="Arial Unicode MS" pitchFamily="34" charset="-128"/>
              </a:rPr>
              <a:t>Selesai dibebaskan sementara dr jab organik/PNS</a:t>
            </a:r>
          </a:p>
          <a:p>
            <a:pPr marL="416226" indent="-416226" algn="just" defTabSz="1109935" fontAlgn="base">
              <a:spcBef>
                <a:spcPct val="0"/>
              </a:spcBef>
              <a:spcAft>
                <a:spcPts val="729"/>
              </a:spcAft>
              <a:buFont typeface="+mj-lt"/>
              <a:buAutoNum type="arabicPeriod"/>
            </a:pPr>
            <a:r>
              <a:rPr lang="id-ID" sz="1900" dirty="0">
                <a:solidFill>
                  <a:srgbClr val="333333"/>
                </a:solidFill>
                <a:latin typeface="Arial Unicode MS" pitchFamily="34" charset="-128"/>
                <a:ea typeface="Arial Unicode MS" pitchFamily="34" charset="-128"/>
                <a:cs typeface="Arial Unicode MS" pitchFamily="34" charset="-128"/>
              </a:rPr>
              <a:t>Tersedia formasi </a:t>
            </a:r>
          </a:p>
        </p:txBody>
      </p:sp>
      <p:sp>
        <p:nvSpPr>
          <p:cNvPr id="3" name="TextBox 2"/>
          <p:cNvSpPr txBox="1"/>
          <p:nvPr/>
        </p:nvSpPr>
        <p:spPr>
          <a:xfrm>
            <a:off x="1079346" y="1667614"/>
            <a:ext cx="3096733" cy="450630"/>
          </a:xfrm>
          <a:prstGeom prst="rect">
            <a:avLst/>
          </a:prstGeom>
          <a:noFill/>
        </p:spPr>
        <p:txBody>
          <a:bodyPr wrap="none" lIns="110992" tIns="55496" rIns="110992" bIns="55496" rtlCol="0">
            <a:spAutoFit/>
          </a:bodyPr>
          <a:lstStyle/>
          <a:p>
            <a:pPr algn="ctr" defTabSz="1109935" fontAlgn="base">
              <a:spcBef>
                <a:spcPct val="0"/>
              </a:spcBef>
              <a:spcAft>
                <a:spcPct val="0"/>
              </a:spcAft>
            </a:pPr>
            <a:r>
              <a:rPr lang="id-ID" sz="2200" b="1" dirty="0">
                <a:solidFill>
                  <a:srgbClr val="333333"/>
                </a:solidFill>
                <a:latin typeface="Arial Unicode MS" pitchFamily="34" charset="-128"/>
                <a:ea typeface="Arial Unicode MS" pitchFamily="34" charset="-128"/>
                <a:cs typeface="Arial Unicode MS" pitchFamily="34" charset="-128"/>
              </a:rPr>
              <a:t>Syarat Pengangkatan :</a:t>
            </a:r>
          </a:p>
        </p:txBody>
      </p:sp>
      <p:sp>
        <p:nvSpPr>
          <p:cNvPr id="5" name="Rectangle 4"/>
          <p:cNvSpPr/>
          <p:nvPr/>
        </p:nvSpPr>
        <p:spPr>
          <a:xfrm>
            <a:off x="2700947" y="5640936"/>
            <a:ext cx="5410445" cy="850740"/>
          </a:xfrm>
          <a:prstGeom prst="rect">
            <a:avLst/>
          </a:prstGeom>
          <a:ln>
            <a:solidFill>
              <a:srgbClr val="92D050"/>
            </a:solidFill>
          </a:ln>
        </p:spPr>
        <p:txBody>
          <a:bodyPr wrap="square" lIns="110992" tIns="55496" rIns="110992" bIns="55496">
            <a:spAutoFit/>
          </a:bodyPr>
          <a:lstStyle/>
          <a:p>
            <a:pPr algn="just" defTabSz="1109935" fontAlgn="base">
              <a:spcBef>
                <a:spcPct val="0"/>
              </a:spcBef>
              <a:spcAft>
                <a:spcPct val="0"/>
              </a:spcAft>
            </a:pPr>
            <a:r>
              <a:rPr lang="id-ID" sz="1600" dirty="0">
                <a:solidFill>
                  <a:srgbClr val="333333"/>
                </a:solidFill>
                <a:latin typeface="Arial Unicode MS" pitchFamily="34" charset="-128"/>
                <a:ea typeface="Arial Unicode MS" pitchFamily="34" charset="-128"/>
                <a:cs typeface="Arial Unicode MS" pitchFamily="34" charset="-128"/>
              </a:rPr>
              <a:t>Sesuai jenjang jabatan terakhir dan angka kredit terakhir yang dimiliki dan dapat ditambah angka kredit dari tupoksi selama diberhentikan</a:t>
            </a:r>
          </a:p>
        </p:txBody>
      </p:sp>
      <p:sp>
        <p:nvSpPr>
          <p:cNvPr id="8" name="Slide Number Placeholder 7"/>
          <p:cNvSpPr>
            <a:spLocks noGrp="1"/>
          </p:cNvSpPr>
          <p:nvPr>
            <p:ph type="sldNum" sz="quarter" idx="12"/>
          </p:nvPr>
        </p:nvSpPr>
        <p:spPr/>
        <p:txBody>
          <a:bodyPr/>
          <a:lstStyle/>
          <a:p>
            <a:fld id="{AA1C7B57-8DFE-4FC5-9639-82C632E2D41D}" type="slidenum">
              <a:rPr lang="en-ID" altLang="en-US" smtClean="0"/>
              <a:pPr/>
              <a:t>12</a:t>
            </a:fld>
            <a:endParaRPr lang="en-ID" altLang="en-US"/>
          </a:p>
        </p:txBody>
      </p:sp>
      <p:sp>
        <p:nvSpPr>
          <p:cNvPr id="7" name="TextBox 6"/>
          <p:cNvSpPr txBox="1"/>
          <p:nvPr/>
        </p:nvSpPr>
        <p:spPr>
          <a:xfrm>
            <a:off x="2860492" y="6696811"/>
            <a:ext cx="4944868" cy="450630"/>
          </a:xfrm>
          <a:prstGeom prst="rect">
            <a:avLst/>
          </a:prstGeom>
        </p:spPr>
        <p:style>
          <a:lnRef idx="2">
            <a:schemeClr val="accent5"/>
          </a:lnRef>
          <a:fillRef idx="1">
            <a:schemeClr val="lt1"/>
          </a:fillRef>
          <a:effectRef idx="0">
            <a:schemeClr val="accent5"/>
          </a:effectRef>
          <a:fontRef idx="minor">
            <a:schemeClr val="dk1"/>
          </a:fontRef>
        </p:style>
        <p:txBody>
          <a:bodyPr wrap="none" lIns="110992" tIns="55496" rIns="110992" bIns="55496" rtlCol="0">
            <a:spAutoFit/>
          </a:bodyPr>
          <a:lstStyle/>
          <a:p>
            <a:pPr algn="ctr" defTabSz="1109935" fontAlgn="base">
              <a:spcBef>
                <a:spcPct val="0"/>
              </a:spcBef>
              <a:spcAft>
                <a:spcPct val="0"/>
              </a:spcAft>
            </a:pPr>
            <a:r>
              <a:rPr lang="id-ID" sz="2200" dirty="0">
                <a:solidFill>
                  <a:srgbClr val="333333"/>
                </a:solidFill>
              </a:rPr>
              <a:t>Melampirkan anjab/abk dan peta jabatan</a:t>
            </a:r>
          </a:p>
        </p:txBody>
      </p:sp>
    </p:spTree>
    <p:extLst>
      <p:ext uri="{BB962C8B-B14F-4D97-AF65-F5344CB8AC3E}">
        <p14:creationId xmlns:p14="http://schemas.microsoft.com/office/powerpoint/2010/main" val="292840081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34200" y="670718"/>
            <a:ext cx="3581400" cy="584775"/>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id-ID" sz="3200" b="1" cap="all" dirty="0" smtClean="0">
                <a:ln w="0"/>
                <a:solidFill>
                  <a:srgbClr val="FF0000"/>
                </a:solidFill>
                <a:effectLst>
                  <a:reflection blurRad="12700" stA="50000" endPos="50000" dist="5000" dir="5400000" sy="-100000" rotWithShape="0"/>
                </a:effectLst>
                <a:latin typeface="Bernard MT Condensed" pitchFamily="18" charset="0"/>
              </a:rPr>
              <a:t>TIM PENILAI</a:t>
            </a:r>
            <a:endParaRPr lang="id-ID" sz="3200" b="1" cap="all" dirty="0">
              <a:ln w="0"/>
              <a:solidFill>
                <a:srgbClr val="FF0000"/>
              </a:solidFill>
              <a:effectLst>
                <a:reflection blurRad="12700" stA="50000" endPos="50000" dist="5000" dir="5400000" sy="-100000" rotWithShape="0"/>
              </a:effectLst>
              <a:latin typeface="Bernard MT Condensed" pitchFamily="18" charset="0"/>
            </a:endParaRPr>
          </a:p>
        </p:txBody>
      </p:sp>
      <p:graphicFrame>
        <p:nvGraphicFramePr>
          <p:cNvPr id="5" name="Diagram 4"/>
          <p:cNvGraphicFramePr/>
          <p:nvPr>
            <p:extLst>
              <p:ext uri="{D42A27DB-BD31-4B8C-83A1-F6EECF244321}">
                <p14:modId xmlns:p14="http://schemas.microsoft.com/office/powerpoint/2010/main" val="3457542699"/>
              </p:ext>
            </p:extLst>
          </p:nvPr>
        </p:nvGraphicFramePr>
        <p:xfrm>
          <a:off x="533400" y="1737519"/>
          <a:ext cx="10972800" cy="528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9903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34200" y="670718"/>
            <a:ext cx="3581400" cy="584775"/>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id-ID" sz="3200" b="1" cap="all" dirty="0" smtClean="0">
                <a:ln w="0"/>
                <a:solidFill>
                  <a:srgbClr val="FF0000"/>
                </a:solidFill>
                <a:effectLst>
                  <a:reflection blurRad="12700" stA="50000" endPos="50000" dist="5000" dir="5400000" sy="-100000" rotWithShape="0"/>
                </a:effectLst>
                <a:latin typeface="Bernard MT Condensed" pitchFamily="18" charset="0"/>
              </a:rPr>
              <a:t>TIM PENILAI</a:t>
            </a:r>
            <a:endParaRPr lang="id-ID" sz="3200" b="1" cap="all" dirty="0">
              <a:ln w="0"/>
              <a:solidFill>
                <a:srgbClr val="FF0000"/>
              </a:solidFill>
              <a:effectLst>
                <a:reflection blurRad="12700" stA="50000" endPos="50000" dist="5000" dir="5400000" sy="-100000" rotWithShape="0"/>
              </a:effectLst>
              <a:latin typeface="Bernard MT Condensed" pitchFamily="18" charset="0"/>
            </a:endParaRPr>
          </a:p>
        </p:txBody>
      </p:sp>
      <p:graphicFrame>
        <p:nvGraphicFramePr>
          <p:cNvPr id="5" name="Diagram 4"/>
          <p:cNvGraphicFramePr/>
          <p:nvPr>
            <p:extLst>
              <p:ext uri="{D42A27DB-BD31-4B8C-83A1-F6EECF244321}">
                <p14:modId xmlns:p14="http://schemas.microsoft.com/office/powerpoint/2010/main" val="3081656772"/>
              </p:ext>
            </p:extLst>
          </p:nvPr>
        </p:nvGraphicFramePr>
        <p:xfrm>
          <a:off x="533400" y="1737519"/>
          <a:ext cx="109728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0900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7926" y="213528"/>
            <a:ext cx="6930274" cy="1003479"/>
          </a:xfrm>
          <a:prstGeom prst="rect">
            <a:avLst/>
          </a:prstGeom>
          <a:noFill/>
        </p:spPr>
        <p:txBody>
          <a:bodyPr wrap="square" lIns="109864" tIns="54927" rIns="109864" bIns="54927"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defTabSz="1098672" latinLnBrk="1"/>
            <a:r>
              <a:rPr lang="id-ID" sz="2900" b="1" cap="all" dirty="0">
                <a:ln w="0"/>
                <a:solidFill>
                  <a:srgbClr val="FF0000"/>
                </a:solidFill>
                <a:effectLst>
                  <a:reflection blurRad="12700" stA="50000" endPos="50000" dist="5000" dir="5400000" sy="-100000" rotWithShape="0"/>
                </a:effectLst>
                <a:latin typeface="Berlin Sans FB" pitchFamily="34" charset="0"/>
              </a:rPr>
              <a:t>Ketentuan baru PENGHASILAN </a:t>
            </a:r>
          </a:p>
          <a:p>
            <a:pPr defTabSz="1098672" latinLnBrk="1"/>
            <a:r>
              <a:rPr lang="id-ID" sz="2900" b="1" cap="all" dirty="0">
                <a:ln w="0"/>
                <a:solidFill>
                  <a:srgbClr val="FF0000"/>
                </a:solidFill>
                <a:effectLst>
                  <a:reflection blurRad="12700" stA="50000" endPos="50000" dist="5000" dir="5400000" sy="-100000" rotWithShape="0"/>
                </a:effectLst>
                <a:latin typeface="Berlin Sans FB" pitchFamily="34" charset="0"/>
              </a:rPr>
              <a:t>jf hasil penyetaraan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205" y="243629"/>
            <a:ext cx="1042354" cy="694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14206" y="1673046"/>
            <a:ext cx="10763396" cy="696783"/>
          </a:xfrm>
          <a:prstGeom prst="rect">
            <a:avLst/>
          </a:prstGeom>
        </p:spPr>
        <p:style>
          <a:lnRef idx="2">
            <a:schemeClr val="accent1"/>
          </a:lnRef>
          <a:fillRef idx="1">
            <a:schemeClr val="lt1"/>
          </a:fillRef>
          <a:effectRef idx="0">
            <a:schemeClr val="accent1"/>
          </a:effectRef>
          <a:fontRef idx="minor">
            <a:schemeClr val="dk1"/>
          </a:fontRef>
        </p:style>
        <p:txBody>
          <a:bodyPr wrap="square" lIns="110924" tIns="55462" rIns="110924" bIns="55462">
            <a:spAutoFit/>
          </a:bodyPr>
          <a:lstStyle/>
          <a:p>
            <a:pPr defTabSz="1098672" latinLnBrk="1"/>
            <a:r>
              <a:rPr lang="id-ID" sz="1900" b="1" dirty="0">
                <a:solidFill>
                  <a:prstClr val="black"/>
                </a:solidFill>
                <a:latin typeface="Comic Sans MS" pitchFamily="66" charset="0"/>
              </a:rPr>
              <a:t>PERATURAN PRESIDEN NOMOR 50 TAHUN 2022 TENTANG PENGHASILAN PEJABAT ADMINISTRASI YANG TERDAMPAK PENATAAN BIROKRASI</a:t>
            </a:r>
          </a:p>
        </p:txBody>
      </p:sp>
      <p:graphicFrame>
        <p:nvGraphicFramePr>
          <p:cNvPr id="13" name="Diagram 12"/>
          <p:cNvGraphicFramePr/>
          <p:nvPr>
            <p:extLst>
              <p:ext uri="{D42A27DB-BD31-4B8C-83A1-F6EECF244321}">
                <p14:modId xmlns:p14="http://schemas.microsoft.com/office/powerpoint/2010/main" val="1463672755"/>
              </p:ext>
            </p:extLst>
          </p:nvPr>
        </p:nvGraphicFramePr>
        <p:xfrm>
          <a:off x="-417586" y="2575719"/>
          <a:ext cx="8189986" cy="3962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3993503782"/>
              </p:ext>
            </p:extLst>
          </p:nvPr>
        </p:nvGraphicFramePr>
        <p:xfrm>
          <a:off x="7391401" y="2499519"/>
          <a:ext cx="4038600" cy="4292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8337805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38801" y="594519"/>
            <a:ext cx="5791200" cy="538601"/>
          </a:xfrm>
          <a:prstGeom prst="rect">
            <a:avLst/>
          </a:prstGeom>
          <a:noFill/>
        </p:spPr>
        <p:txBody>
          <a:bodyPr wrap="square" lIns="91431" tIns="45716" rIns="91431" bIns="45716"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id-ID" sz="2900" b="1" cap="all" dirty="0">
                <a:ln w="0"/>
                <a:solidFill>
                  <a:srgbClr val="FF0000"/>
                </a:solidFill>
                <a:effectLst>
                  <a:reflection blurRad="12700" stA="50000" endPos="50000" dist="5000" dir="5400000" sy="-100000" rotWithShape="0"/>
                </a:effectLst>
                <a:latin typeface="Bernard MT Condensed" pitchFamily="18" charset="0"/>
              </a:rPr>
              <a:t>TUNJANGAN PENGAMANAN PERSANDIAN</a:t>
            </a:r>
          </a:p>
        </p:txBody>
      </p:sp>
      <p:graphicFrame>
        <p:nvGraphicFramePr>
          <p:cNvPr id="6" name="Diagram 5"/>
          <p:cNvGraphicFramePr/>
          <p:nvPr>
            <p:extLst>
              <p:ext uri="{D42A27DB-BD31-4B8C-83A1-F6EECF244321}">
                <p14:modId xmlns:p14="http://schemas.microsoft.com/office/powerpoint/2010/main" val="3945897744"/>
              </p:ext>
            </p:extLst>
          </p:nvPr>
        </p:nvGraphicFramePr>
        <p:xfrm>
          <a:off x="457201" y="1407318"/>
          <a:ext cx="10972800" cy="528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18">
            <a:extLst>
              <a:ext uri="{FF2B5EF4-FFF2-40B4-BE49-F238E27FC236}">
                <a16:creationId xmlns="" xmlns:a16="http://schemas.microsoft.com/office/drawing/2014/main" id="{73483A7A-991D-4E6E-8BA4-E0CA6A36A090}"/>
              </a:ext>
            </a:extLst>
          </p:cNvPr>
          <p:cNvSpPr/>
          <p:nvPr/>
        </p:nvSpPr>
        <p:spPr>
          <a:xfrm>
            <a:off x="152401" y="3718720"/>
            <a:ext cx="3505200" cy="3657600"/>
          </a:xfrm>
          <a:prstGeom prst="roundRect">
            <a:avLst/>
          </a:prstGeom>
          <a:ln/>
        </p:spPr>
        <p:style>
          <a:lnRef idx="1">
            <a:schemeClr val="accent2"/>
          </a:lnRef>
          <a:fillRef idx="2">
            <a:schemeClr val="accent2"/>
          </a:fillRef>
          <a:effectRef idx="1">
            <a:schemeClr val="accent2"/>
          </a:effectRef>
          <a:fontRef idx="minor">
            <a:schemeClr val="dk1"/>
          </a:fontRef>
        </p:style>
        <p:txBody>
          <a:bodyPr lIns="91123" tIns="45561" rIns="91123" bIns="45561" rtlCol="0" anchor="ctr"/>
          <a:lstStyle/>
          <a:p>
            <a:pPr algn="ctr" defTabSz="911250">
              <a:defRPr/>
            </a:pPr>
            <a:r>
              <a:rPr lang="id-ID" sz="1400" b="1" kern="0" dirty="0">
                <a:solidFill>
                  <a:srgbClr val="FF0000"/>
                </a:solidFill>
                <a:latin typeface="Arial"/>
                <a:cs typeface="Arial"/>
              </a:rPr>
              <a:t>Peraturan Lemsaneg 5 Tahun 2017</a:t>
            </a:r>
          </a:p>
          <a:p>
            <a:pPr marL="185721" indent="-185721" defTabSz="911250">
              <a:buFont typeface="+mj-lt"/>
              <a:buAutoNum type="arabicPeriod"/>
              <a:defRPr/>
            </a:pPr>
            <a:r>
              <a:rPr lang="sv-SE" sz="1300" kern="0" dirty="0">
                <a:solidFill>
                  <a:prstClr val="black"/>
                </a:solidFill>
                <a:latin typeface="Batang" pitchFamily="18" charset="-127"/>
                <a:ea typeface="Batang" pitchFamily="18" charset="-127"/>
              </a:rPr>
              <a:t>Tunjangan pengamanan persandian diberikan</a:t>
            </a:r>
            <a:r>
              <a:rPr lang="id-ID" sz="1300" kern="0" dirty="0">
                <a:solidFill>
                  <a:prstClr val="black"/>
                </a:solidFill>
                <a:latin typeface="Batang" pitchFamily="18" charset="-127"/>
                <a:ea typeface="Batang" pitchFamily="18" charset="-127"/>
              </a:rPr>
              <a:t> </a:t>
            </a:r>
            <a:r>
              <a:rPr lang="sv-SE" sz="1300" kern="0" dirty="0">
                <a:solidFill>
                  <a:prstClr val="black"/>
                </a:solidFill>
                <a:latin typeface="Batang" pitchFamily="18" charset="-127"/>
                <a:ea typeface="Batang" pitchFamily="18" charset="-127"/>
              </a:rPr>
              <a:t>kepada </a:t>
            </a:r>
            <a:r>
              <a:rPr lang="id-ID" sz="1300" kern="0" dirty="0">
                <a:solidFill>
                  <a:prstClr val="black"/>
                </a:solidFill>
                <a:latin typeface="Batang" pitchFamily="18" charset="-127"/>
                <a:ea typeface="Batang" pitchFamily="18" charset="-127"/>
              </a:rPr>
              <a:t>PNS </a:t>
            </a:r>
            <a:r>
              <a:rPr lang="sv-SE" sz="1300" kern="0" dirty="0">
                <a:solidFill>
                  <a:prstClr val="black"/>
                </a:solidFill>
                <a:latin typeface="Batang" pitchFamily="18" charset="-127"/>
                <a:ea typeface="Batang" pitchFamily="18" charset="-127"/>
              </a:rPr>
              <a:t>yang diangkat sebagai</a:t>
            </a:r>
            <a:r>
              <a:rPr lang="id-ID" sz="1300" kern="0" dirty="0">
                <a:solidFill>
                  <a:prstClr val="black"/>
                </a:solidFill>
                <a:latin typeface="Batang" pitchFamily="18" charset="-127"/>
                <a:ea typeface="Batang" pitchFamily="18" charset="-127"/>
              </a:rPr>
              <a:t> </a:t>
            </a:r>
            <a:r>
              <a:rPr lang="sv-SE" sz="1300" kern="0" dirty="0">
                <a:solidFill>
                  <a:prstClr val="black"/>
                </a:solidFill>
                <a:latin typeface="Batang" pitchFamily="18" charset="-127"/>
                <a:ea typeface="Batang" pitchFamily="18" charset="-127"/>
              </a:rPr>
              <a:t>pengelola pengamanan persandian di lingkunganinstansi pemerintah pusat dan daerah yang lingkup</a:t>
            </a:r>
            <a:r>
              <a:rPr lang="id-ID" sz="1300" kern="0" dirty="0">
                <a:solidFill>
                  <a:prstClr val="black"/>
                </a:solidFill>
                <a:latin typeface="Batang" pitchFamily="18" charset="-127"/>
                <a:ea typeface="Batang" pitchFamily="18" charset="-127"/>
              </a:rPr>
              <a:t> </a:t>
            </a:r>
            <a:r>
              <a:rPr lang="sv-SE" sz="1300" kern="0" dirty="0">
                <a:solidFill>
                  <a:prstClr val="black"/>
                </a:solidFill>
                <a:latin typeface="Batang" pitchFamily="18" charset="-127"/>
                <a:ea typeface="Batang" pitchFamily="18" charset="-127"/>
              </a:rPr>
              <a:t>tugas dan tanggung jawabnya meliputi bidang</a:t>
            </a:r>
            <a:r>
              <a:rPr lang="id-ID" sz="1300" kern="0" dirty="0">
                <a:solidFill>
                  <a:prstClr val="black"/>
                </a:solidFill>
                <a:latin typeface="Batang" pitchFamily="18" charset="-127"/>
                <a:ea typeface="Batang" pitchFamily="18" charset="-127"/>
              </a:rPr>
              <a:t> </a:t>
            </a:r>
            <a:r>
              <a:rPr lang="sv-SE" sz="1300" kern="0" dirty="0">
                <a:solidFill>
                  <a:prstClr val="black"/>
                </a:solidFill>
                <a:latin typeface="Batang" pitchFamily="18" charset="-127"/>
                <a:ea typeface="Batang" pitchFamily="18" charset="-127"/>
              </a:rPr>
              <a:t>pengamanan persandian</a:t>
            </a:r>
            <a:endParaRPr lang="id-ID" sz="1300" kern="0" dirty="0">
              <a:solidFill>
                <a:prstClr val="black"/>
              </a:solidFill>
              <a:latin typeface="Batang" pitchFamily="18" charset="-127"/>
              <a:ea typeface="Batang" pitchFamily="18" charset="-127"/>
            </a:endParaRPr>
          </a:p>
          <a:p>
            <a:pPr marL="185721" indent="-185721" defTabSz="911250">
              <a:buFont typeface="+mj-lt"/>
              <a:buAutoNum type="arabicPeriod"/>
              <a:defRPr/>
            </a:pPr>
            <a:r>
              <a:rPr lang="id-ID" sz="1300" kern="0" dirty="0">
                <a:solidFill>
                  <a:prstClr val="black"/>
                </a:solidFill>
                <a:latin typeface="Batang" pitchFamily="18" charset="-127"/>
                <a:ea typeface="Batang" pitchFamily="18" charset="-127"/>
              </a:rPr>
              <a:t>Pemda Prov/Kab/Kota meliputi Kepala Dinas, Kepala Bidang, Sekdin, eselon III dan IV yg melaksanakan urusan pemerintahan di bidang Persandian dan  Pejabat Pelaksana dan fungsional yg bekerja di unit persandian di luar kamar sandi</a:t>
            </a:r>
            <a:endParaRPr lang="en-US" sz="1300" kern="0" dirty="0">
              <a:solidFill>
                <a:prstClr val="black"/>
              </a:solidFill>
              <a:latin typeface="Batang" pitchFamily="18" charset="-127"/>
              <a:ea typeface="Batang" pitchFamily="18" charset="-127"/>
            </a:endParaRPr>
          </a:p>
        </p:txBody>
      </p:sp>
    </p:spTree>
    <p:extLst>
      <p:ext uri="{BB962C8B-B14F-4D97-AF65-F5344CB8AC3E}">
        <p14:creationId xmlns:p14="http://schemas.microsoft.com/office/powerpoint/2010/main" val="2554424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131941" y="518329"/>
            <a:ext cx="8050661" cy="588085"/>
          </a:xfrm>
          <a:prstGeom prst="rect">
            <a:avLst/>
          </a:prstGeom>
          <a:noFill/>
        </p:spPr>
        <p:txBody>
          <a:bodyPr wrap="square" lIns="109965" tIns="54979" rIns="109965" bIns="54979"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defTabSz="1099678" latinLnBrk="1"/>
            <a:r>
              <a:rPr lang="id-ID" sz="3100" b="1" cap="all" dirty="0">
                <a:ln w="0"/>
                <a:solidFill>
                  <a:srgbClr val="FF0000"/>
                </a:solidFill>
                <a:effectLst>
                  <a:reflection blurRad="12700" stA="50000" endPos="50000" dist="5000" dir="5400000" sy="-100000" rotWithShape="0"/>
                </a:effectLst>
                <a:latin typeface="Berlin Sans FB" pitchFamily="34" charset="0"/>
              </a:rPr>
              <a:t>Pengembangan kompetensi</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764" y="1967393"/>
            <a:ext cx="10851237" cy="5312887"/>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55609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267200" y="0"/>
            <a:ext cx="6425116" cy="497071"/>
          </a:xfrm>
          <a:prstGeom prst="rect">
            <a:avLst/>
          </a:prstGeom>
          <a:noFill/>
        </p:spPr>
        <p:txBody>
          <a:bodyPr wrap="none" lIns="111264" tIns="55632" rIns="111264" bIns="55632">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defTabSz="1112813">
              <a:defRPr/>
            </a:pPr>
            <a:r>
              <a:rPr lang="id-ID" b="1" kern="0" cap="all" dirty="0">
                <a:ln w="0"/>
                <a:solidFill>
                  <a:srgbClr val="FF0000"/>
                </a:solidFill>
                <a:effectLst>
                  <a:reflection blurRad="12700" stA="50000" endPos="50000" dist="5000" dir="5400000" sy="-100000" rotWithShape="0"/>
                </a:effectLst>
                <a:latin typeface="Franklin Gothic Medium" pitchFamily="34" charset="0"/>
              </a:rPr>
              <a:t> </a:t>
            </a:r>
            <a:r>
              <a:rPr lang="id-ID" b="1" kern="0" cap="all" dirty="0" smtClean="0">
                <a:ln w="0"/>
                <a:solidFill>
                  <a:srgbClr val="FF0000"/>
                </a:solidFill>
                <a:effectLst>
                  <a:reflection blurRad="12700" stA="50000" endPos="50000" dist="5000" dir="5400000" sy="-100000" rotWithShape="0"/>
                </a:effectLst>
                <a:latin typeface="Franklin Gothic Medium" pitchFamily="34" charset="0"/>
              </a:rPr>
              <a:t>    REGULASI </a:t>
            </a:r>
            <a:r>
              <a:rPr lang="id-ID" b="1" kern="0" cap="all" dirty="0">
                <a:ln w="0"/>
                <a:solidFill>
                  <a:srgbClr val="FF0000"/>
                </a:solidFill>
                <a:effectLst>
                  <a:reflection blurRad="12700" stA="50000" endPos="50000" dist="5000" dir="5400000" sy="-100000" rotWithShape="0"/>
                </a:effectLst>
                <a:latin typeface="Franklin Gothic Medium" pitchFamily="34" charset="0"/>
              </a:rPr>
              <a:t>PENGEMBANGAN KOMPETENSI</a:t>
            </a:r>
          </a:p>
        </p:txBody>
      </p:sp>
      <p:sp>
        <p:nvSpPr>
          <p:cNvPr id="3" name="Rectangle 2"/>
          <p:cNvSpPr/>
          <p:nvPr/>
        </p:nvSpPr>
        <p:spPr>
          <a:xfrm>
            <a:off x="609600" y="1686700"/>
            <a:ext cx="10744200" cy="3828753"/>
          </a:xfrm>
          <a:prstGeom prst="rect">
            <a:avLst/>
          </a:prstGeom>
        </p:spPr>
        <p:style>
          <a:lnRef idx="2">
            <a:schemeClr val="dk1"/>
          </a:lnRef>
          <a:fillRef idx="1">
            <a:schemeClr val="lt1"/>
          </a:fillRef>
          <a:effectRef idx="0">
            <a:schemeClr val="dk1"/>
          </a:effectRef>
          <a:fontRef idx="minor">
            <a:schemeClr val="dk1"/>
          </a:fontRef>
        </p:style>
        <p:txBody>
          <a:bodyPr wrap="square" lIns="111264" tIns="55632" rIns="111264" bIns="55632">
            <a:spAutoFit/>
          </a:bodyPr>
          <a:lstStyle/>
          <a:p>
            <a:pPr marL="417241" indent="-417241" defTabSz="1112813" eaLnBrk="0" fontAlgn="base" hangingPunct="0">
              <a:spcBef>
                <a:spcPct val="0"/>
              </a:spcBef>
              <a:spcAft>
                <a:spcPct val="0"/>
              </a:spcAft>
              <a:buFont typeface="+mj-lt"/>
              <a:buAutoNum type="arabicPeriod"/>
              <a:defRPr/>
            </a:pPr>
            <a:r>
              <a:rPr lang="id-ID" sz="1600" dirty="0">
                <a:solidFill>
                  <a:srgbClr val="000000"/>
                </a:solidFill>
                <a:latin typeface="Tahoma" pitchFamily="34" charset="0"/>
                <a:ea typeface="Tahoma" pitchFamily="34" charset="0"/>
                <a:cs typeface="Tahoma" pitchFamily="34" charset="0"/>
              </a:rPr>
              <a:t>Pejabat fungsional </a:t>
            </a:r>
            <a:r>
              <a:rPr lang="id-ID" sz="1600" b="1" dirty="0">
                <a:solidFill>
                  <a:srgbClr val="FF0000"/>
                </a:solidFill>
                <a:latin typeface="Tahoma" pitchFamily="34" charset="0"/>
                <a:ea typeface="Tahoma" pitchFamily="34" charset="0"/>
                <a:cs typeface="Tahoma" pitchFamily="34" charset="0"/>
              </a:rPr>
              <a:t>memiliki hak dan kesempatan untuk mengembangkan kompetens</a:t>
            </a:r>
            <a:r>
              <a:rPr lang="id-ID" sz="1600" dirty="0">
                <a:solidFill>
                  <a:srgbClr val="FF0000"/>
                </a:solidFill>
                <a:latin typeface="Tahoma" pitchFamily="34" charset="0"/>
                <a:ea typeface="Tahoma" pitchFamily="34" charset="0"/>
                <a:cs typeface="Tahoma" pitchFamily="34" charset="0"/>
              </a:rPr>
              <a:t>i</a:t>
            </a:r>
            <a:r>
              <a:rPr lang="id-ID" sz="1600" dirty="0">
                <a:solidFill>
                  <a:srgbClr val="000000"/>
                </a:solidFill>
                <a:latin typeface="Tahoma" pitchFamily="34" charset="0"/>
                <a:ea typeface="Tahoma" pitchFamily="34" charset="0"/>
                <a:cs typeface="Tahoma" pitchFamily="34" charset="0"/>
              </a:rPr>
              <a:t> disesuaikan dengan hasil analisis kebutuhan pelatihan dan penilaian kinerja</a:t>
            </a:r>
            <a:endParaRPr lang="id-ID" sz="1600" dirty="0">
              <a:solidFill>
                <a:srgbClr val="FF0000"/>
              </a:solidFill>
              <a:latin typeface="Tahoma" pitchFamily="34" charset="0"/>
              <a:ea typeface="Tahoma" pitchFamily="34" charset="0"/>
              <a:cs typeface="Tahoma" pitchFamily="34" charset="0"/>
            </a:endParaRPr>
          </a:p>
          <a:p>
            <a:pPr marL="417241" indent="-417241" defTabSz="1112813" eaLnBrk="0" fontAlgn="base" hangingPunct="0">
              <a:spcBef>
                <a:spcPct val="0"/>
              </a:spcBef>
              <a:spcAft>
                <a:spcPct val="0"/>
              </a:spcAft>
              <a:buFont typeface="+mj-lt"/>
              <a:buAutoNum type="arabicPeriod"/>
              <a:defRPr/>
            </a:pPr>
            <a:r>
              <a:rPr lang="id-ID" sz="1600" dirty="0">
                <a:solidFill>
                  <a:srgbClr val="000000"/>
                </a:solidFill>
                <a:latin typeface="Tahoma" pitchFamily="34" charset="0"/>
                <a:ea typeface="Tahoma" pitchFamily="34" charset="0"/>
                <a:cs typeface="Tahoma" pitchFamily="34" charset="0"/>
              </a:rPr>
              <a:t>Pengembangan kompetensi Pejabat Fungsional antara lain melalui </a:t>
            </a:r>
            <a:r>
              <a:rPr lang="id-ID" sz="1600" b="1" dirty="0">
                <a:solidFill>
                  <a:srgbClr val="FF0000"/>
                </a:solidFill>
                <a:latin typeface="Tahoma" pitchFamily="34" charset="0"/>
                <a:ea typeface="Tahoma" pitchFamily="34" charset="0"/>
                <a:cs typeface="Tahoma" pitchFamily="34" charset="0"/>
              </a:rPr>
              <a:t>pendidikan dan pelatihan</a:t>
            </a:r>
            <a:r>
              <a:rPr lang="id-ID" sz="1600" dirty="0">
                <a:solidFill>
                  <a:srgbClr val="000000"/>
                </a:solidFill>
                <a:latin typeface="Tahoma" pitchFamily="34" charset="0"/>
                <a:ea typeface="Tahoma" pitchFamily="34" charset="0"/>
                <a:cs typeface="Tahoma" pitchFamily="34" charset="0"/>
              </a:rPr>
              <a:t>, seminar, kursus, dan penataran dengan </a:t>
            </a:r>
            <a:r>
              <a:rPr lang="id-ID" sz="1600" b="1" dirty="0">
                <a:solidFill>
                  <a:srgbClr val="FF0000"/>
                </a:solidFill>
                <a:latin typeface="Tahoma" pitchFamily="34" charset="0"/>
                <a:ea typeface="Tahoma" pitchFamily="34" charset="0"/>
                <a:cs typeface="Tahoma" pitchFamily="34" charset="0"/>
              </a:rPr>
              <a:t>pendekatan sistem pembelajaran terintegrasi (</a:t>
            </a:r>
            <a:r>
              <a:rPr lang="id-ID" sz="1600" b="1" i="1" dirty="0">
                <a:solidFill>
                  <a:srgbClr val="FF0000"/>
                </a:solidFill>
                <a:latin typeface="Tahoma" pitchFamily="34" charset="0"/>
                <a:ea typeface="Tahoma" pitchFamily="34" charset="0"/>
                <a:cs typeface="Tahoma" pitchFamily="34" charset="0"/>
              </a:rPr>
              <a:t>Corvorate University</a:t>
            </a:r>
            <a:r>
              <a:rPr lang="id-ID" sz="1600" b="1" dirty="0">
                <a:solidFill>
                  <a:srgbClr val="FF0000"/>
                </a:solidFill>
                <a:latin typeface="Tahoma" pitchFamily="34" charset="0"/>
                <a:ea typeface="Tahoma" pitchFamily="34" charset="0"/>
                <a:cs typeface="Tahoma" pitchFamily="34" charset="0"/>
              </a:rPr>
              <a:t>)</a:t>
            </a:r>
          </a:p>
          <a:p>
            <a:pPr marL="417241" indent="-417241" defTabSz="1112813" eaLnBrk="0" fontAlgn="base" hangingPunct="0">
              <a:spcBef>
                <a:spcPct val="0"/>
              </a:spcBef>
              <a:spcAft>
                <a:spcPct val="0"/>
              </a:spcAft>
              <a:buFont typeface="+mj-lt"/>
              <a:buAutoNum type="arabicPeriod"/>
              <a:defRPr/>
            </a:pPr>
            <a:r>
              <a:rPr lang="id-ID" sz="1600" dirty="0">
                <a:solidFill>
                  <a:srgbClr val="000000"/>
                </a:solidFill>
                <a:latin typeface="Tahoma" pitchFamily="34" charset="0"/>
                <a:ea typeface="Tahoma" pitchFamily="34" charset="0"/>
                <a:cs typeface="Tahoma" pitchFamily="34" charset="0"/>
              </a:rPr>
              <a:t>Pengembangan kompetensi bagi JF dilakukan </a:t>
            </a:r>
            <a:r>
              <a:rPr lang="id-ID" sz="1600" b="1" dirty="0">
                <a:solidFill>
                  <a:srgbClr val="FF0000"/>
                </a:solidFill>
                <a:latin typeface="Tahoma" pitchFamily="34" charset="0"/>
                <a:ea typeface="Tahoma" pitchFamily="34" charset="0"/>
                <a:cs typeface="Tahoma" pitchFamily="34" charset="0"/>
              </a:rPr>
              <a:t>paling sedikit 20 (dua puluh) jam pelajaran dalam 1 (satu) tahun.</a:t>
            </a:r>
          </a:p>
          <a:p>
            <a:pPr marL="417241" indent="-417241" algn="just" defTabSz="1112813" eaLnBrk="0" fontAlgn="base" hangingPunct="0">
              <a:spcBef>
                <a:spcPct val="0"/>
              </a:spcBef>
              <a:spcAft>
                <a:spcPts val="729"/>
              </a:spcAft>
              <a:buFont typeface="+mj-lt"/>
              <a:buAutoNum type="arabicPeriod"/>
              <a:defRPr/>
            </a:pPr>
            <a:r>
              <a:rPr lang="id-ID" sz="1600" dirty="0">
                <a:solidFill>
                  <a:srgbClr val="000000"/>
                </a:solidFill>
                <a:latin typeface="Tahoma" pitchFamily="34" charset="0"/>
                <a:ea typeface="Tahoma" pitchFamily="34" charset="0"/>
                <a:cs typeface="Tahoma" pitchFamily="34" charset="0"/>
              </a:rPr>
              <a:t>PPK </a:t>
            </a:r>
            <a:r>
              <a:rPr lang="id-ID" sz="1600" b="1" dirty="0">
                <a:solidFill>
                  <a:srgbClr val="FF0000"/>
                </a:solidFill>
                <a:latin typeface="Tahoma" pitchFamily="34" charset="0"/>
                <a:ea typeface="Tahoma" pitchFamily="34" charset="0"/>
                <a:cs typeface="Tahoma" pitchFamily="34" charset="0"/>
              </a:rPr>
              <a:t>berkewajiban menetapkan</a:t>
            </a:r>
            <a:r>
              <a:rPr lang="id-ID" sz="1600" dirty="0">
                <a:solidFill>
                  <a:srgbClr val="000000"/>
                </a:solidFill>
                <a:latin typeface="Tahoma" pitchFamily="34" charset="0"/>
                <a:ea typeface="Tahoma" pitchFamily="34" charset="0"/>
                <a:cs typeface="Tahoma" pitchFamily="34" charset="0"/>
              </a:rPr>
              <a:t> kebutuhan dan rencana pengembangan kompetensi, melaksanakan pengembangan kompetensi dan melaksanakan evaluasi pengembangan kompetensi</a:t>
            </a:r>
            <a:endParaRPr lang="id-ID" sz="1600" b="1" dirty="0">
              <a:solidFill>
                <a:srgbClr val="FF0000"/>
              </a:solidFill>
              <a:latin typeface="Tahoma" pitchFamily="34" charset="0"/>
              <a:ea typeface="Tahoma" pitchFamily="34" charset="0"/>
              <a:cs typeface="Tahoma" pitchFamily="34" charset="0"/>
            </a:endParaRPr>
          </a:p>
          <a:p>
            <a:pPr marL="417241" indent="-417241" algn="just" defTabSz="1112813" eaLnBrk="0" fontAlgn="base" hangingPunct="0">
              <a:spcBef>
                <a:spcPct val="0"/>
              </a:spcBef>
              <a:spcAft>
                <a:spcPts val="729"/>
              </a:spcAft>
              <a:buFont typeface="+mj-lt"/>
              <a:buAutoNum type="arabicPeriod"/>
              <a:defRPr/>
            </a:pPr>
            <a:r>
              <a:rPr lang="id-ID" sz="1600" dirty="0">
                <a:solidFill>
                  <a:srgbClr val="000000"/>
                </a:solidFill>
                <a:latin typeface="Tahoma" pitchFamily="34" charset="0"/>
                <a:ea typeface="Tahoma" pitchFamily="34" charset="0"/>
                <a:cs typeface="Tahoma" pitchFamily="34" charset="0"/>
              </a:rPr>
              <a:t>Ketentuan mengenai pelatihan dan pengembangan kompetensi serta pedoman penyusunan analisis kebutuhan pelatihan JF </a:t>
            </a:r>
            <a:r>
              <a:rPr lang="id-ID" sz="1600" b="1" dirty="0">
                <a:solidFill>
                  <a:srgbClr val="FF0000"/>
                </a:solidFill>
                <a:latin typeface="Tahoma" pitchFamily="34" charset="0"/>
                <a:ea typeface="Tahoma" pitchFamily="34" charset="0"/>
                <a:cs typeface="Tahoma" pitchFamily="34" charset="0"/>
              </a:rPr>
              <a:t>diatur oleh pimpinan Instansi Pembina </a:t>
            </a:r>
          </a:p>
          <a:p>
            <a:pPr marL="417241" indent="-417241" algn="just" defTabSz="1112813" eaLnBrk="0" fontAlgn="base" hangingPunct="0">
              <a:spcBef>
                <a:spcPct val="0"/>
              </a:spcBef>
              <a:spcAft>
                <a:spcPts val="729"/>
              </a:spcAft>
              <a:buFont typeface="+mj-lt"/>
              <a:buAutoNum type="arabicPeriod"/>
              <a:defRPr/>
            </a:pPr>
            <a:r>
              <a:rPr lang="id-ID" sz="1600" dirty="0">
                <a:solidFill>
                  <a:srgbClr val="000000"/>
                </a:solidFill>
                <a:latin typeface="Tahoma" pitchFamily="34" charset="0"/>
                <a:ea typeface="Tahoma" pitchFamily="34" charset="0"/>
                <a:cs typeface="Tahoma" pitchFamily="34" charset="0"/>
              </a:rPr>
              <a:t>Pengembangan kompetensi dalam JF </a:t>
            </a:r>
            <a:r>
              <a:rPr lang="id-ID" sz="1600" b="1" dirty="0">
                <a:solidFill>
                  <a:srgbClr val="FF0000"/>
                </a:solidFill>
                <a:latin typeface="Tahoma" pitchFamily="34" charset="0"/>
                <a:ea typeface="Tahoma" pitchFamily="34" charset="0"/>
                <a:cs typeface="Tahoma" pitchFamily="34" charset="0"/>
              </a:rPr>
              <a:t>dpergunakan untuk salah satu syarat </a:t>
            </a:r>
            <a:r>
              <a:rPr lang="id-ID" sz="1600" dirty="0">
                <a:solidFill>
                  <a:srgbClr val="000000"/>
                </a:solidFill>
                <a:latin typeface="Tahoma" pitchFamily="34" charset="0"/>
                <a:ea typeface="Tahoma" pitchFamily="34" charset="0"/>
                <a:cs typeface="Tahoma" pitchFamily="34" charset="0"/>
              </a:rPr>
              <a:t>pengangkatan, pengembangan karier, peningkatan kompetensi dan profesionalisme untuk menunjang tugas JF</a:t>
            </a:r>
          </a:p>
          <a:p>
            <a:pPr marL="417241" indent="-417241" algn="just" defTabSz="1112813" eaLnBrk="0" fontAlgn="base" hangingPunct="0">
              <a:spcBef>
                <a:spcPct val="0"/>
              </a:spcBef>
              <a:spcAft>
                <a:spcPts val="729"/>
              </a:spcAft>
              <a:buFont typeface="+mj-lt"/>
              <a:buAutoNum type="arabicPeriod"/>
              <a:defRPr/>
            </a:pPr>
            <a:r>
              <a:rPr lang="id-ID" sz="1600" dirty="0">
                <a:solidFill>
                  <a:srgbClr val="000000"/>
                </a:solidFill>
                <a:latin typeface="Tahoma" pitchFamily="34" charset="0"/>
                <a:ea typeface="Tahoma" pitchFamily="34" charset="0"/>
                <a:cs typeface="Tahoma" pitchFamily="34" charset="0"/>
              </a:rPr>
              <a:t>Konsekuensi apabila tidak dipenuhi maka akan menghambat karir calon/Pejabat Fungsional dan menghambat tugas/prestasi organisasi</a:t>
            </a:r>
            <a:endParaRPr lang="id-ID" sz="1600" b="1" dirty="0">
              <a:solidFill>
                <a:srgbClr val="FF0000"/>
              </a:solidFill>
              <a:latin typeface="Tahoma" pitchFamily="34" charset="0"/>
              <a:ea typeface="Tahoma" pitchFamily="34" charset="0"/>
              <a:cs typeface="Tahoma" pitchFamily="34" charset="0"/>
            </a:endParaRPr>
          </a:p>
        </p:txBody>
      </p:sp>
      <p:sp>
        <p:nvSpPr>
          <p:cNvPr id="61444" name="TextBox 3"/>
          <p:cNvSpPr txBox="1">
            <a:spLocks noChangeArrowheads="1"/>
          </p:cNvSpPr>
          <p:nvPr/>
        </p:nvSpPr>
        <p:spPr bwMode="auto">
          <a:xfrm>
            <a:off x="4618673" y="713554"/>
            <a:ext cx="7169468" cy="78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264" tIns="55632" rIns="111264" bIns="55632">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1112813" eaLnBrk="0" fontAlgn="base" hangingPunct="0">
              <a:spcBef>
                <a:spcPct val="0"/>
              </a:spcBef>
              <a:spcAft>
                <a:spcPct val="0"/>
              </a:spcAft>
            </a:pPr>
            <a:r>
              <a:rPr lang="id-ID" sz="2200" dirty="0">
                <a:solidFill>
                  <a:srgbClr val="FF0000"/>
                </a:solidFill>
              </a:rPr>
              <a:t>Kajian UU, PP, Permenpan RB 13 Tahun 2019 Permenpan JF lama dan baru/Juklak/Juknis</a:t>
            </a:r>
          </a:p>
        </p:txBody>
      </p:sp>
      <p:sp>
        <p:nvSpPr>
          <p:cNvPr id="2" name="TextBox 1"/>
          <p:cNvSpPr txBox="1"/>
          <p:nvPr/>
        </p:nvSpPr>
        <p:spPr>
          <a:xfrm>
            <a:off x="1450357" y="6386795"/>
            <a:ext cx="10109922" cy="989514"/>
          </a:xfrm>
          <a:prstGeom prst="rect">
            <a:avLst/>
          </a:prstGeom>
        </p:spPr>
        <p:style>
          <a:lnRef idx="0">
            <a:schemeClr val="accent6"/>
          </a:lnRef>
          <a:fillRef idx="3">
            <a:schemeClr val="accent6"/>
          </a:fillRef>
          <a:effectRef idx="3">
            <a:schemeClr val="accent6"/>
          </a:effectRef>
          <a:fontRef idx="minor">
            <a:schemeClr val="lt1"/>
          </a:fontRef>
        </p:style>
        <p:txBody>
          <a:bodyPr wrap="square" lIns="111264" tIns="55632" rIns="111264" bIns="55632" rtlCol="0">
            <a:spAutoFit/>
          </a:bodyPr>
          <a:lstStyle/>
          <a:p>
            <a:pPr algn="just" defTabSz="1112813" fontAlgn="base">
              <a:spcBef>
                <a:spcPct val="0"/>
              </a:spcBef>
              <a:spcAft>
                <a:spcPct val="0"/>
              </a:spcAft>
            </a:pPr>
            <a:r>
              <a:rPr lang="id-ID" sz="1900" dirty="0">
                <a:solidFill>
                  <a:srgbClr val="000000"/>
                </a:solidFill>
              </a:rPr>
              <a:t>Pelatihan/pengembangan kompetensi di bidang JF mll pelatihan  (pelatihan fungsional dan teknis fungsional) dan pengembangan kompetensi (pemeliharaan kinerja dan tar</a:t>
            </a:r>
            <a:r>
              <a:rPr lang="en-US" sz="1900" dirty="0">
                <a:solidFill>
                  <a:srgbClr val="000000"/>
                </a:solidFill>
              </a:rPr>
              <a:t>g</a:t>
            </a:r>
            <a:r>
              <a:rPr lang="id-ID" sz="1900" dirty="0">
                <a:solidFill>
                  <a:srgbClr val="000000"/>
                </a:solidFill>
              </a:rPr>
              <a:t>et kinerja, seminar, lokakarya maupun konferensi </a:t>
            </a:r>
          </a:p>
        </p:txBody>
      </p:sp>
    </p:spTree>
    <p:extLst>
      <p:ext uri="{BB962C8B-B14F-4D97-AF65-F5344CB8AC3E}">
        <p14:creationId xmlns:p14="http://schemas.microsoft.com/office/powerpoint/2010/main" val="24684561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8">
            <a:extLst>
              <a:ext uri="{FF2B5EF4-FFF2-40B4-BE49-F238E27FC236}">
                <a16:creationId xmlns="" xmlns:a16="http://schemas.microsoft.com/office/drawing/2014/main" id="{6EDBF70D-905D-4EE8-B481-B1957A11B91A}"/>
              </a:ext>
            </a:extLst>
          </p:cNvPr>
          <p:cNvSpPr>
            <a:spLocks noChangeArrowheads="1"/>
          </p:cNvSpPr>
          <p:nvPr/>
        </p:nvSpPr>
        <p:spPr bwMode="auto">
          <a:xfrm>
            <a:off x="974132" y="200694"/>
            <a:ext cx="10118052" cy="85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3436" tIns="55632" rIns="83436" bIns="55632">
            <a:spAutoFit/>
          </a:bodyPr>
          <a:lstStyle>
            <a:lvl1pPr defTabSz="906463">
              <a:defRPr>
                <a:solidFill>
                  <a:schemeClr val="tx1"/>
                </a:solidFill>
                <a:latin typeface="Arial" panose="020B0604020202020204" pitchFamily="34" charset="0"/>
                <a:cs typeface="Arial" panose="020B0604020202020204" pitchFamily="34" charset="0"/>
              </a:defRPr>
            </a:lvl1pPr>
            <a:lvl2pPr marL="742950" indent="-285750" defTabSz="906463">
              <a:defRPr>
                <a:solidFill>
                  <a:schemeClr val="tx1"/>
                </a:solidFill>
                <a:latin typeface="Arial" panose="020B0604020202020204" pitchFamily="34" charset="0"/>
                <a:cs typeface="Arial" panose="020B0604020202020204" pitchFamily="34" charset="0"/>
              </a:defRPr>
            </a:lvl2pPr>
            <a:lvl3pPr marL="1143000" indent="-228600" defTabSz="906463">
              <a:defRPr>
                <a:solidFill>
                  <a:schemeClr val="tx1"/>
                </a:solidFill>
                <a:latin typeface="Arial" panose="020B0604020202020204" pitchFamily="34" charset="0"/>
                <a:cs typeface="Arial" panose="020B0604020202020204" pitchFamily="34" charset="0"/>
              </a:defRPr>
            </a:lvl3pPr>
            <a:lvl4pPr marL="1600200" indent="-228600" defTabSz="906463">
              <a:defRPr>
                <a:solidFill>
                  <a:schemeClr val="tx1"/>
                </a:solidFill>
                <a:latin typeface="Arial" panose="020B0604020202020204" pitchFamily="34" charset="0"/>
                <a:cs typeface="Arial" panose="020B0604020202020204" pitchFamily="34" charset="0"/>
              </a:defRPr>
            </a:lvl4pPr>
            <a:lvl5pPr marL="2057400" indent="-228600" defTabSz="906463">
              <a:defRPr>
                <a:solidFill>
                  <a:schemeClr val="tx1"/>
                </a:solidFill>
                <a:latin typeface="Arial" panose="020B0604020202020204" pitchFamily="34" charset="0"/>
                <a:cs typeface="Arial" panose="020B0604020202020204" pitchFamily="34" charset="0"/>
              </a:defRPr>
            </a:lvl5pPr>
            <a:lvl6pPr marL="2514600" indent="-228600" defTabSz="9064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064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064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064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latinLnBrk="1">
              <a:spcBef>
                <a:spcPct val="0"/>
              </a:spcBef>
              <a:spcAft>
                <a:spcPct val="0"/>
              </a:spcAft>
              <a:defRPr/>
            </a:pPr>
            <a:r>
              <a:rPr lang="id-ID" altLang="id-ID" sz="2600" b="1" u="sng" dirty="0">
                <a:solidFill>
                  <a:srgbClr val="FF0000"/>
                </a:solidFill>
                <a:latin typeface="Mistral" panose="03090702030407020403" pitchFamily="66" charset="0"/>
              </a:rPr>
              <a:t>PENGELOLAAN KINERJA ASN</a:t>
            </a:r>
            <a:endParaRPr lang="en-US" altLang="id-ID" sz="2600" b="1" u="sng" dirty="0">
              <a:solidFill>
                <a:srgbClr val="FF0000"/>
              </a:solidFill>
              <a:latin typeface="Rage Italic" panose="03070502040507070304" pitchFamily="66" charset="0"/>
            </a:endParaRPr>
          </a:p>
          <a:p>
            <a:pPr fontAlgn="base" latinLnBrk="1">
              <a:spcBef>
                <a:spcPct val="0"/>
              </a:spcBef>
              <a:spcAft>
                <a:spcPct val="0"/>
              </a:spcAft>
              <a:defRPr/>
            </a:pPr>
            <a:r>
              <a:rPr lang="id-ID" altLang="id-ID" sz="2200" b="1" i="1" dirty="0">
                <a:solidFill>
                  <a:srgbClr val="FFC000"/>
                </a:solidFill>
                <a:latin typeface="Tahoma" panose="020B0604030504040204" pitchFamily="34" charset="0"/>
                <a:cs typeface="Tahoma" panose="020B0604030504040204" pitchFamily="34" charset="0"/>
              </a:rPr>
              <a:t>Permenpan Rb 6 Tahun 2022 ttg Pengelolaan Kinerja ASN</a:t>
            </a:r>
            <a:endParaRPr lang="id-ID" altLang="id-ID" sz="3700" b="1" dirty="0">
              <a:solidFill>
                <a:srgbClr val="FFC000"/>
              </a:solidFill>
              <a:latin typeface="Times New Roman" panose="02020603050405020304" pitchFamily="18" charset="0"/>
            </a:endParaRPr>
          </a:p>
        </p:txBody>
      </p:sp>
      <p:pic>
        <p:nvPicPr>
          <p:cNvPr id="48132" name="Picture 4" descr="Gambar terkait">
            <a:extLst>
              <a:ext uri="{FF2B5EF4-FFF2-40B4-BE49-F238E27FC236}">
                <a16:creationId xmlns="" xmlns:a16="http://schemas.microsoft.com/office/drawing/2014/main" id="{49E4951A-D829-441B-A835-1314C5037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5094" y="1939660"/>
            <a:ext cx="1572578" cy="337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E21B2EEB-E35F-46CB-91F4-6DB47F77CE0E}" type="slidenum">
              <a:rPr lang="en-US" altLang="en-US" smtClean="0">
                <a:solidFill>
                  <a:srgbClr val="D1282E"/>
                </a:solidFill>
              </a:rPr>
              <a:pPr/>
              <a:t>19</a:t>
            </a:fld>
            <a:endParaRPr lang="en-US" altLang="en-US">
              <a:solidFill>
                <a:srgbClr val="D1282E"/>
              </a:solidFill>
            </a:endParaRPr>
          </a:p>
        </p:txBody>
      </p:sp>
      <p:sp>
        <p:nvSpPr>
          <p:cNvPr id="5" name="Rectangle 4"/>
          <p:cNvSpPr/>
          <p:nvPr/>
        </p:nvSpPr>
        <p:spPr>
          <a:xfrm>
            <a:off x="420589" y="1044268"/>
            <a:ext cx="9641871" cy="1805122"/>
          </a:xfrm>
          <a:prstGeom prst="rect">
            <a:avLst/>
          </a:prstGeom>
        </p:spPr>
        <p:style>
          <a:lnRef idx="2">
            <a:schemeClr val="accent4"/>
          </a:lnRef>
          <a:fillRef idx="1">
            <a:schemeClr val="lt1"/>
          </a:fillRef>
          <a:effectRef idx="0">
            <a:schemeClr val="accent4"/>
          </a:effectRef>
          <a:fontRef idx="minor">
            <a:schemeClr val="dk1"/>
          </a:fontRef>
        </p:style>
        <p:txBody>
          <a:bodyPr wrap="square" lIns="111264" tIns="55632" rIns="111264" bIns="55632">
            <a:spAutoFit/>
          </a:bodyPr>
          <a:lstStyle/>
          <a:p>
            <a:pPr algn="just" defTabSz="1112813" fontAlgn="base">
              <a:spcBef>
                <a:spcPct val="0"/>
              </a:spcBef>
              <a:spcAft>
                <a:spcPct val="0"/>
              </a:spcAft>
            </a:pPr>
            <a:r>
              <a:rPr lang="id-ID" sz="2200" b="1" dirty="0">
                <a:solidFill>
                  <a:srgbClr val="000000"/>
                </a:solidFill>
              </a:rPr>
              <a:t>Pengelolaan kinerja Pegawai (PNS dan PPPK) </a:t>
            </a:r>
            <a:r>
              <a:rPr lang="fi-FI" sz="2200" dirty="0">
                <a:solidFill>
                  <a:srgbClr val="000000"/>
                </a:solidFill>
              </a:rPr>
              <a:t>dilaksanakan untuk pencapaian tujuan dan sasaran organisasi melalui</a:t>
            </a:r>
            <a:r>
              <a:rPr lang="id-ID" sz="2200" dirty="0">
                <a:solidFill>
                  <a:srgbClr val="000000"/>
                </a:solidFill>
              </a:rPr>
              <a:t> peningkatan kualitas dan kapasitas Pegawai, penguatan peran Pimpinan dan penguatan kolaborasi antara Pimpinan dengan Pegawai, antar-Pegawai, dan antara Pegawai dengan pemangku kepentingan lainnya</a:t>
            </a:r>
            <a:endParaRPr lang="id-ID" sz="2200" b="1" dirty="0">
              <a:solidFill>
                <a:srgbClr val="000000"/>
              </a:solidFill>
            </a:endParaRPr>
          </a:p>
        </p:txBody>
      </p:sp>
      <p:graphicFrame>
        <p:nvGraphicFramePr>
          <p:cNvPr id="10" name="Diagram 9"/>
          <p:cNvGraphicFramePr/>
          <p:nvPr>
            <p:extLst>
              <p:ext uri="{D42A27DB-BD31-4B8C-83A1-F6EECF244321}">
                <p14:modId xmlns:p14="http://schemas.microsoft.com/office/powerpoint/2010/main" val="1103870601"/>
              </p:ext>
            </p:extLst>
          </p:nvPr>
        </p:nvGraphicFramePr>
        <p:xfrm>
          <a:off x="644289" y="2918305"/>
          <a:ext cx="9137339" cy="4497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p:cNvSpPr txBox="1"/>
          <p:nvPr/>
        </p:nvSpPr>
        <p:spPr>
          <a:xfrm>
            <a:off x="4211810" y="5475439"/>
            <a:ext cx="2059429" cy="450905"/>
          </a:xfrm>
          <a:prstGeom prst="rect">
            <a:avLst/>
          </a:prstGeom>
        </p:spPr>
        <p:style>
          <a:lnRef idx="2">
            <a:schemeClr val="accent5"/>
          </a:lnRef>
          <a:fillRef idx="1">
            <a:schemeClr val="lt1"/>
          </a:fillRef>
          <a:effectRef idx="0">
            <a:schemeClr val="accent5"/>
          </a:effectRef>
          <a:fontRef idx="minor">
            <a:schemeClr val="dk1"/>
          </a:fontRef>
        </p:style>
        <p:txBody>
          <a:bodyPr wrap="square" lIns="111264" tIns="55632" rIns="111264" bIns="55632" rtlCol="0">
            <a:spAutoFit/>
          </a:bodyPr>
          <a:lstStyle/>
          <a:p>
            <a:pPr algn="ctr" defTabSz="1112813" fontAlgn="base">
              <a:spcBef>
                <a:spcPct val="0"/>
              </a:spcBef>
              <a:spcAft>
                <a:spcPct val="0"/>
              </a:spcAft>
            </a:pPr>
            <a:r>
              <a:rPr lang="id-ID" sz="2200" dirty="0">
                <a:solidFill>
                  <a:srgbClr val="000000"/>
                </a:solidFill>
              </a:rPr>
              <a:t>ORIENTASI</a:t>
            </a:r>
          </a:p>
        </p:txBody>
      </p:sp>
    </p:spTree>
    <p:extLst>
      <p:ext uri="{BB962C8B-B14F-4D97-AF65-F5344CB8AC3E}">
        <p14:creationId xmlns:p14="http://schemas.microsoft.com/office/powerpoint/2010/main" val="40365820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bject 34"/>
          <p:cNvSpPr/>
          <p:nvPr/>
        </p:nvSpPr>
        <p:spPr>
          <a:xfrm>
            <a:off x="6578822" y="1684222"/>
            <a:ext cx="4754880" cy="5312093"/>
          </a:xfrm>
          <a:custGeom>
            <a:avLst/>
            <a:gdLst/>
            <a:ahLst/>
            <a:cxnLst/>
            <a:rect l="l" t="t" r="r" b="b"/>
            <a:pathLst>
              <a:path w="4876800" h="5448299">
                <a:moveTo>
                  <a:pt x="0" y="608964"/>
                </a:moveTo>
                <a:lnTo>
                  <a:pt x="0" y="4839385"/>
                </a:lnTo>
                <a:lnTo>
                  <a:pt x="2018" y="4889326"/>
                </a:lnTo>
                <a:lnTo>
                  <a:pt x="7971" y="4938155"/>
                </a:lnTo>
                <a:lnTo>
                  <a:pt x="17699" y="4985715"/>
                </a:lnTo>
                <a:lnTo>
                  <a:pt x="31047" y="5031850"/>
                </a:lnTo>
                <a:lnTo>
                  <a:pt x="47859" y="5076403"/>
                </a:lnTo>
                <a:lnTo>
                  <a:pt x="67976" y="5119217"/>
                </a:lnTo>
                <a:lnTo>
                  <a:pt x="91243" y="5160136"/>
                </a:lnTo>
                <a:lnTo>
                  <a:pt x="117502" y="5199003"/>
                </a:lnTo>
                <a:lnTo>
                  <a:pt x="146597" y="5235661"/>
                </a:lnTo>
                <a:lnTo>
                  <a:pt x="178371" y="5269953"/>
                </a:lnTo>
                <a:lnTo>
                  <a:pt x="212667" y="5301724"/>
                </a:lnTo>
                <a:lnTo>
                  <a:pt x="249329" y="5330815"/>
                </a:lnTo>
                <a:lnTo>
                  <a:pt x="288199" y="5357071"/>
                </a:lnTo>
                <a:lnTo>
                  <a:pt x="329122" y="5380334"/>
                </a:lnTo>
                <a:lnTo>
                  <a:pt x="371939" y="5400448"/>
                </a:lnTo>
                <a:lnTo>
                  <a:pt x="416494" y="5417257"/>
                </a:lnTo>
                <a:lnTo>
                  <a:pt x="462632" y="5430603"/>
                </a:lnTo>
                <a:lnTo>
                  <a:pt x="510194" y="5440330"/>
                </a:lnTo>
                <a:lnTo>
                  <a:pt x="559023" y="5446281"/>
                </a:lnTo>
                <a:lnTo>
                  <a:pt x="608965" y="5448300"/>
                </a:lnTo>
                <a:lnTo>
                  <a:pt x="4267835" y="5448300"/>
                </a:lnTo>
                <a:lnTo>
                  <a:pt x="4317776" y="5446281"/>
                </a:lnTo>
                <a:lnTo>
                  <a:pt x="4366605" y="5440330"/>
                </a:lnTo>
                <a:lnTo>
                  <a:pt x="4414167" y="5430603"/>
                </a:lnTo>
                <a:lnTo>
                  <a:pt x="4460305" y="5417257"/>
                </a:lnTo>
                <a:lnTo>
                  <a:pt x="4504860" y="5400448"/>
                </a:lnTo>
                <a:lnTo>
                  <a:pt x="4547677" y="5380334"/>
                </a:lnTo>
                <a:lnTo>
                  <a:pt x="4588600" y="5357071"/>
                </a:lnTo>
                <a:lnTo>
                  <a:pt x="4627470" y="5330815"/>
                </a:lnTo>
                <a:lnTo>
                  <a:pt x="4664132" y="5301724"/>
                </a:lnTo>
                <a:lnTo>
                  <a:pt x="4698428" y="5269953"/>
                </a:lnTo>
                <a:lnTo>
                  <a:pt x="4730202" y="5235661"/>
                </a:lnTo>
                <a:lnTo>
                  <a:pt x="4759297" y="5199003"/>
                </a:lnTo>
                <a:lnTo>
                  <a:pt x="4785556" y="5160136"/>
                </a:lnTo>
                <a:lnTo>
                  <a:pt x="4808823" y="5119217"/>
                </a:lnTo>
                <a:lnTo>
                  <a:pt x="4828940" y="5076403"/>
                </a:lnTo>
                <a:lnTo>
                  <a:pt x="4845752" y="5031850"/>
                </a:lnTo>
                <a:lnTo>
                  <a:pt x="4859100" y="4985715"/>
                </a:lnTo>
                <a:lnTo>
                  <a:pt x="4868828" y="4938155"/>
                </a:lnTo>
                <a:lnTo>
                  <a:pt x="4874781" y="4889326"/>
                </a:lnTo>
                <a:lnTo>
                  <a:pt x="4876800" y="4839385"/>
                </a:lnTo>
                <a:lnTo>
                  <a:pt x="4876800" y="608964"/>
                </a:lnTo>
                <a:lnTo>
                  <a:pt x="4874781" y="559023"/>
                </a:lnTo>
                <a:lnTo>
                  <a:pt x="4868828" y="510194"/>
                </a:lnTo>
                <a:lnTo>
                  <a:pt x="4859100" y="462632"/>
                </a:lnTo>
                <a:lnTo>
                  <a:pt x="4845752" y="416494"/>
                </a:lnTo>
                <a:lnTo>
                  <a:pt x="4828940" y="371939"/>
                </a:lnTo>
                <a:lnTo>
                  <a:pt x="4808823" y="329122"/>
                </a:lnTo>
                <a:lnTo>
                  <a:pt x="4785556" y="288199"/>
                </a:lnTo>
                <a:lnTo>
                  <a:pt x="4759297" y="249329"/>
                </a:lnTo>
                <a:lnTo>
                  <a:pt x="4730202" y="212667"/>
                </a:lnTo>
                <a:lnTo>
                  <a:pt x="4698428" y="178371"/>
                </a:lnTo>
                <a:lnTo>
                  <a:pt x="4664132" y="146597"/>
                </a:lnTo>
                <a:lnTo>
                  <a:pt x="4627470" y="117502"/>
                </a:lnTo>
                <a:lnTo>
                  <a:pt x="4588600" y="91243"/>
                </a:lnTo>
                <a:lnTo>
                  <a:pt x="4547677" y="67976"/>
                </a:lnTo>
                <a:lnTo>
                  <a:pt x="4504860" y="47859"/>
                </a:lnTo>
                <a:lnTo>
                  <a:pt x="4460305" y="31047"/>
                </a:lnTo>
                <a:lnTo>
                  <a:pt x="4414167" y="17699"/>
                </a:lnTo>
                <a:lnTo>
                  <a:pt x="4366605" y="7971"/>
                </a:lnTo>
                <a:lnTo>
                  <a:pt x="4317776" y="2018"/>
                </a:lnTo>
                <a:lnTo>
                  <a:pt x="4267835" y="0"/>
                </a:lnTo>
                <a:lnTo>
                  <a:pt x="608965" y="0"/>
                </a:lnTo>
                <a:lnTo>
                  <a:pt x="559023" y="2018"/>
                </a:lnTo>
                <a:lnTo>
                  <a:pt x="510194" y="7971"/>
                </a:lnTo>
                <a:lnTo>
                  <a:pt x="462632" y="17699"/>
                </a:lnTo>
                <a:lnTo>
                  <a:pt x="416494" y="31047"/>
                </a:lnTo>
                <a:lnTo>
                  <a:pt x="371939" y="47859"/>
                </a:lnTo>
                <a:lnTo>
                  <a:pt x="329122" y="67976"/>
                </a:lnTo>
                <a:lnTo>
                  <a:pt x="288199" y="91243"/>
                </a:lnTo>
                <a:lnTo>
                  <a:pt x="249329" y="117502"/>
                </a:lnTo>
                <a:lnTo>
                  <a:pt x="212667" y="146597"/>
                </a:lnTo>
                <a:lnTo>
                  <a:pt x="178371" y="178371"/>
                </a:lnTo>
                <a:lnTo>
                  <a:pt x="146597" y="212667"/>
                </a:lnTo>
                <a:lnTo>
                  <a:pt x="117502" y="249329"/>
                </a:lnTo>
                <a:lnTo>
                  <a:pt x="91243" y="288199"/>
                </a:lnTo>
                <a:lnTo>
                  <a:pt x="67976" y="329122"/>
                </a:lnTo>
                <a:lnTo>
                  <a:pt x="47859" y="371939"/>
                </a:lnTo>
                <a:lnTo>
                  <a:pt x="31047" y="416494"/>
                </a:lnTo>
                <a:lnTo>
                  <a:pt x="17699" y="462632"/>
                </a:lnTo>
                <a:lnTo>
                  <a:pt x="7971" y="510194"/>
                </a:lnTo>
                <a:lnTo>
                  <a:pt x="2018" y="559023"/>
                </a:lnTo>
                <a:lnTo>
                  <a:pt x="0" y="608964"/>
                </a:lnTo>
                <a:close/>
              </a:path>
            </a:pathLst>
          </a:custGeom>
          <a:solidFill>
            <a:srgbClr val="FFFFFF"/>
          </a:solidFill>
        </p:spPr>
        <p:txBody>
          <a:bodyPr wrap="square" lIns="0" tIns="0" rIns="0" bIns="0" rtlCol="0">
            <a:noAutofit/>
          </a:bodyPr>
          <a:lstStyle/>
          <a:p>
            <a:endParaRPr sz="2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35" name="object 35"/>
          <p:cNvSpPr/>
          <p:nvPr/>
        </p:nvSpPr>
        <p:spPr>
          <a:xfrm>
            <a:off x="6578822" y="1684222"/>
            <a:ext cx="4754880" cy="5312093"/>
          </a:xfrm>
          <a:custGeom>
            <a:avLst/>
            <a:gdLst/>
            <a:ahLst/>
            <a:cxnLst/>
            <a:rect l="l" t="t" r="r" b="b"/>
            <a:pathLst>
              <a:path w="4876800" h="5448299">
                <a:moveTo>
                  <a:pt x="0" y="608964"/>
                </a:moveTo>
                <a:lnTo>
                  <a:pt x="2018" y="559023"/>
                </a:lnTo>
                <a:lnTo>
                  <a:pt x="7971" y="510194"/>
                </a:lnTo>
                <a:lnTo>
                  <a:pt x="17699" y="462632"/>
                </a:lnTo>
                <a:lnTo>
                  <a:pt x="31047" y="416494"/>
                </a:lnTo>
                <a:lnTo>
                  <a:pt x="47859" y="371939"/>
                </a:lnTo>
                <a:lnTo>
                  <a:pt x="67976" y="329122"/>
                </a:lnTo>
                <a:lnTo>
                  <a:pt x="91243" y="288199"/>
                </a:lnTo>
                <a:lnTo>
                  <a:pt x="117502" y="249329"/>
                </a:lnTo>
                <a:lnTo>
                  <a:pt x="146597" y="212667"/>
                </a:lnTo>
                <a:lnTo>
                  <a:pt x="178371" y="178371"/>
                </a:lnTo>
                <a:lnTo>
                  <a:pt x="212667" y="146597"/>
                </a:lnTo>
                <a:lnTo>
                  <a:pt x="249329" y="117502"/>
                </a:lnTo>
                <a:lnTo>
                  <a:pt x="288199" y="91243"/>
                </a:lnTo>
                <a:lnTo>
                  <a:pt x="329122" y="67976"/>
                </a:lnTo>
                <a:lnTo>
                  <a:pt x="371939" y="47859"/>
                </a:lnTo>
                <a:lnTo>
                  <a:pt x="416494" y="31047"/>
                </a:lnTo>
                <a:lnTo>
                  <a:pt x="462632" y="17699"/>
                </a:lnTo>
                <a:lnTo>
                  <a:pt x="510194" y="7971"/>
                </a:lnTo>
                <a:lnTo>
                  <a:pt x="559023" y="2018"/>
                </a:lnTo>
                <a:lnTo>
                  <a:pt x="608965" y="0"/>
                </a:lnTo>
                <a:lnTo>
                  <a:pt x="4267835" y="0"/>
                </a:lnTo>
                <a:lnTo>
                  <a:pt x="4317776" y="2018"/>
                </a:lnTo>
                <a:lnTo>
                  <a:pt x="4366605" y="7971"/>
                </a:lnTo>
                <a:lnTo>
                  <a:pt x="4414167" y="17699"/>
                </a:lnTo>
                <a:lnTo>
                  <a:pt x="4460305" y="31047"/>
                </a:lnTo>
                <a:lnTo>
                  <a:pt x="4504860" y="47859"/>
                </a:lnTo>
                <a:lnTo>
                  <a:pt x="4547677" y="67976"/>
                </a:lnTo>
                <a:lnTo>
                  <a:pt x="4588600" y="91243"/>
                </a:lnTo>
                <a:lnTo>
                  <a:pt x="4627470" y="117502"/>
                </a:lnTo>
                <a:lnTo>
                  <a:pt x="4664132" y="146597"/>
                </a:lnTo>
                <a:lnTo>
                  <a:pt x="4698428" y="178371"/>
                </a:lnTo>
                <a:lnTo>
                  <a:pt x="4730202" y="212667"/>
                </a:lnTo>
                <a:lnTo>
                  <a:pt x="4759297" y="249329"/>
                </a:lnTo>
                <a:lnTo>
                  <a:pt x="4785556" y="288199"/>
                </a:lnTo>
                <a:lnTo>
                  <a:pt x="4808823" y="329122"/>
                </a:lnTo>
                <a:lnTo>
                  <a:pt x="4828940" y="371939"/>
                </a:lnTo>
                <a:lnTo>
                  <a:pt x="4845752" y="416494"/>
                </a:lnTo>
                <a:lnTo>
                  <a:pt x="4859100" y="462632"/>
                </a:lnTo>
                <a:lnTo>
                  <a:pt x="4868828" y="510194"/>
                </a:lnTo>
                <a:lnTo>
                  <a:pt x="4874781" y="559023"/>
                </a:lnTo>
                <a:lnTo>
                  <a:pt x="4876800" y="608964"/>
                </a:lnTo>
                <a:lnTo>
                  <a:pt x="4876800" y="4839385"/>
                </a:lnTo>
                <a:lnTo>
                  <a:pt x="4874781" y="4889326"/>
                </a:lnTo>
                <a:lnTo>
                  <a:pt x="4868828" y="4938155"/>
                </a:lnTo>
                <a:lnTo>
                  <a:pt x="4859100" y="4985715"/>
                </a:lnTo>
                <a:lnTo>
                  <a:pt x="4845752" y="5031850"/>
                </a:lnTo>
                <a:lnTo>
                  <a:pt x="4828940" y="5076403"/>
                </a:lnTo>
                <a:lnTo>
                  <a:pt x="4808823" y="5119217"/>
                </a:lnTo>
                <a:lnTo>
                  <a:pt x="4785556" y="5160136"/>
                </a:lnTo>
                <a:lnTo>
                  <a:pt x="4759297" y="5199003"/>
                </a:lnTo>
                <a:lnTo>
                  <a:pt x="4730202" y="5235661"/>
                </a:lnTo>
                <a:lnTo>
                  <a:pt x="4698428" y="5269953"/>
                </a:lnTo>
                <a:lnTo>
                  <a:pt x="4664132" y="5301724"/>
                </a:lnTo>
                <a:lnTo>
                  <a:pt x="4627470" y="5330815"/>
                </a:lnTo>
                <a:lnTo>
                  <a:pt x="4588600" y="5357071"/>
                </a:lnTo>
                <a:lnTo>
                  <a:pt x="4547677" y="5380334"/>
                </a:lnTo>
                <a:lnTo>
                  <a:pt x="4504860" y="5400448"/>
                </a:lnTo>
                <a:lnTo>
                  <a:pt x="4460305" y="5417257"/>
                </a:lnTo>
                <a:lnTo>
                  <a:pt x="4414167" y="5430603"/>
                </a:lnTo>
                <a:lnTo>
                  <a:pt x="4366605" y="5440330"/>
                </a:lnTo>
                <a:lnTo>
                  <a:pt x="4317776" y="5446281"/>
                </a:lnTo>
                <a:lnTo>
                  <a:pt x="4267835" y="5448300"/>
                </a:lnTo>
                <a:lnTo>
                  <a:pt x="608965" y="5448300"/>
                </a:lnTo>
                <a:lnTo>
                  <a:pt x="559023" y="5446281"/>
                </a:lnTo>
                <a:lnTo>
                  <a:pt x="510194" y="5440330"/>
                </a:lnTo>
                <a:lnTo>
                  <a:pt x="462632" y="5430603"/>
                </a:lnTo>
                <a:lnTo>
                  <a:pt x="416494" y="5417257"/>
                </a:lnTo>
                <a:lnTo>
                  <a:pt x="371939" y="5400448"/>
                </a:lnTo>
                <a:lnTo>
                  <a:pt x="329122" y="5380334"/>
                </a:lnTo>
                <a:lnTo>
                  <a:pt x="288199" y="5357071"/>
                </a:lnTo>
                <a:lnTo>
                  <a:pt x="249329" y="5330815"/>
                </a:lnTo>
                <a:lnTo>
                  <a:pt x="212667" y="5301724"/>
                </a:lnTo>
                <a:lnTo>
                  <a:pt x="178371" y="5269953"/>
                </a:lnTo>
                <a:lnTo>
                  <a:pt x="146597" y="5235661"/>
                </a:lnTo>
                <a:lnTo>
                  <a:pt x="117502" y="5199003"/>
                </a:lnTo>
                <a:lnTo>
                  <a:pt x="91243" y="5160136"/>
                </a:lnTo>
                <a:lnTo>
                  <a:pt x="67976" y="5119217"/>
                </a:lnTo>
                <a:lnTo>
                  <a:pt x="47859" y="5076403"/>
                </a:lnTo>
                <a:lnTo>
                  <a:pt x="31047" y="5031850"/>
                </a:lnTo>
                <a:lnTo>
                  <a:pt x="17699" y="4985715"/>
                </a:lnTo>
                <a:lnTo>
                  <a:pt x="7971" y="4938155"/>
                </a:lnTo>
                <a:lnTo>
                  <a:pt x="2018" y="4889326"/>
                </a:lnTo>
                <a:lnTo>
                  <a:pt x="0" y="4839385"/>
                </a:lnTo>
                <a:lnTo>
                  <a:pt x="0" y="608964"/>
                </a:lnTo>
                <a:close/>
              </a:path>
            </a:pathLst>
          </a:custGeom>
          <a:ln w="38100">
            <a:solidFill>
              <a:srgbClr val="3C67B0"/>
            </a:solidFill>
            <a:prstDash val="lgDash"/>
          </a:ln>
        </p:spPr>
        <p:txBody>
          <a:bodyPr wrap="square" lIns="0" tIns="0" rIns="0" bIns="0" rtlCol="0">
            <a:noAutofit/>
          </a:bodyPr>
          <a:lstStyle/>
          <a:p>
            <a:endParaRPr sz="2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36" name="object 36"/>
          <p:cNvSpPr/>
          <p:nvPr/>
        </p:nvSpPr>
        <p:spPr>
          <a:xfrm>
            <a:off x="6812853" y="1852872"/>
            <a:ext cx="4285336" cy="815760"/>
          </a:xfrm>
          <a:custGeom>
            <a:avLst/>
            <a:gdLst/>
            <a:ahLst/>
            <a:cxnLst/>
            <a:rect l="l" t="t" r="r" b="b"/>
            <a:pathLst>
              <a:path w="4395215" h="836676">
                <a:moveTo>
                  <a:pt x="0" y="418338"/>
                </a:moveTo>
                <a:lnTo>
                  <a:pt x="1386" y="452644"/>
                </a:lnTo>
                <a:lnTo>
                  <a:pt x="5476" y="486187"/>
                </a:lnTo>
                <a:lnTo>
                  <a:pt x="21329" y="550554"/>
                </a:lnTo>
                <a:lnTo>
                  <a:pt x="46699" y="610575"/>
                </a:lnTo>
                <a:lnTo>
                  <a:pt x="80723" y="665390"/>
                </a:lnTo>
                <a:lnTo>
                  <a:pt x="122539" y="714136"/>
                </a:lnTo>
                <a:lnTo>
                  <a:pt x="171285" y="755952"/>
                </a:lnTo>
                <a:lnTo>
                  <a:pt x="226100" y="789976"/>
                </a:lnTo>
                <a:lnTo>
                  <a:pt x="286121" y="815346"/>
                </a:lnTo>
                <a:lnTo>
                  <a:pt x="350488" y="831199"/>
                </a:lnTo>
                <a:lnTo>
                  <a:pt x="418337" y="836676"/>
                </a:lnTo>
                <a:lnTo>
                  <a:pt x="3976878" y="836676"/>
                </a:lnTo>
                <a:lnTo>
                  <a:pt x="4044727" y="831199"/>
                </a:lnTo>
                <a:lnTo>
                  <a:pt x="4109094" y="815346"/>
                </a:lnTo>
                <a:lnTo>
                  <a:pt x="4169115" y="789976"/>
                </a:lnTo>
                <a:lnTo>
                  <a:pt x="4223930" y="755952"/>
                </a:lnTo>
                <a:lnTo>
                  <a:pt x="4272676" y="714136"/>
                </a:lnTo>
                <a:lnTo>
                  <a:pt x="4314492" y="665390"/>
                </a:lnTo>
                <a:lnTo>
                  <a:pt x="4348516" y="610575"/>
                </a:lnTo>
                <a:lnTo>
                  <a:pt x="4373886" y="550554"/>
                </a:lnTo>
                <a:lnTo>
                  <a:pt x="4389739" y="486187"/>
                </a:lnTo>
                <a:lnTo>
                  <a:pt x="4395215" y="418338"/>
                </a:lnTo>
                <a:lnTo>
                  <a:pt x="4389739" y="350488"/>
                </a:lnTo>
                <a:lnTo>
                  <a:pt x="4373886" y="286121"/>
                </a:lnTo>
                <a:lnTo>
                  <a:pt x="4348516" y="226100"/>
                </a:lnTo>
                <a:lnTo>
                  <a:pt x="4314492" y="171285"/>
                </a:lnTo>
                <a:lnTo>
                  <a:pt x="4272676" y="122539"/>
                </a:lnTo>
                <a:lnTo>
                  <a:pt x="4223930" y="80723"/>
                </a:lnTo>
                <a:lnTo>
                  <a:pt x="4169115" y="46699"/>
                </a:lnTo>
                <a:lnTo>
                  <a:pt x="4109094" y="21329"/>
                </a:lnTo>
                <a:lnTo>
                  <a:pt x="4044727" y="5476"/>
                </a:lnTo>
                <a:lnTo>
                  <a:pt x="3976878" y="0"/>
                </a:lnTo>
                <a:lnTo>
                  <a:pt x="418337" y="0"/>
                </a:lnTo>
                <a:lnTo>
                  <a:pt x="350488" y="5476"/>
                </a:lnTo>
                <a:lnTo>
                  <a:pt x="286121" y="21329"/>
                </a:lnTo>
                <a:lnTo>
                  <a:pt x="226100" y="46699"/>
                </a:lnTo>
                <a:lnTo>
                  <a:pt x="171285" y="80723"/>
                </a:lnTo>
                <a:lnTo>
                  <a:pt x="122539" y="122539"/>
                </a:lnTo>
                <a:lnTo>
                  <a:pt x="80723" y="171285"/>
                </a:lnTo>
                <a:lnTo>
                  <a:pt x="46699" y="226100"/>
                </a:lnTo>
                <a:lnTo>
                  <a:pt x="21329" y="286121"/>
                </a:lnTo>
                <a:lnTo>
                  <a:pt x="5476" y="350488"/>
                </a:lnTo>
                <a:lnTo>
                  <a:pt x="1386" y="384031"/>
                </a:lnTo>
                <a:lnTo>
                  <a:pt x="0" y="418338"/>
                </a:lnTo>
                <a:close/>
              </a:path>
            </a:pathLst>
          </a:custGeom>
          <a:solidFill>
            <a:srgbClr val="3C67B0"/>
          </a:solidFill>
        </p:spPr>
        <p:txBody>
          <a:bodyPr wrap="square" lIns="0" tIns="0" rIns="0" bIns="0" rtlCol="0">
            <a:noAutofit/>
          </a:bodyPr>
          <a:lstStyle/>
          <a:p>
            <a:endParaRPr sz="2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37" name="object 37"/>
          <p:cNvSpPr/>
          <p:nvPr/>
        </p:nvSpPr>
        <p:spPr>
          <a:xfrm>
            <a:off x="7040194" y="5950985"/>
            <a:ext cx="910855" cy="910857"/>
          </a:xfrm>
          <a:prstGeom prst="rect">
            <a:avLst/>
          </a:prstGeom>
          <a:blipFill>
            <a:blip r:embed="rId2" cstate="print"/>
            <a:stretch>
              <a:fillRect/>
            </a:stretch>
          </a:blipFill>
        </p:spPr>
        <p:txBody>
          <a:bodyPr wrap="square" lIns="0" tIns="0" rIns="0" bIns="0" rtlCol="0">
            <a:noAutofit/>
          </a:bodyPr>
          <a:lstStyle/>
          <a:p>
            <a:endParaRPr sz="2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38" name="object 38"/>
          <p:cNvSpPr/>
          <p:nvPr/>
        </p:nvSpPr>
        <p:spPr>
          <a:xfrm>
            <a:off x="7068429" y="3800889"/>
            <a:ext cx="1095107" cy="1095107"/>
          </a:xfrm>
          <a:prstGeom prst="rect">
            <a:avLst/>
          </a:prstGeom>
          <a:blipFill>
            <a:blip r:embed="rId3" cstate="print"/>
            <a:stretch>
              <a:fillRect/>
            </a:stretch>
          </a:blipFill>
        </p:spPr>
        <p:txBody>
          <a:bodyPr wrap="square" lIns="0" tIns="0" rIns="0" bIns="0" rtlCol="0">
            <a:noAutofit/>
          </a:bodyPr>
          <a:lstStyle/>
          <a:p>
            <a:endParaRPr sz="2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39" name="object 39"/>
          <p:cNvSpPr/>
          <p:nvPr/>
        </p:nvSpPr>
        <p:spPr>
          <a:xfrm>
            <a:off x="7066941" y="4949464"/>
            <a:ext cx="841018" cy="839533"/>
          </a:xfrm>
          <a:prstGeom prst="rect">
            <a:avLst/>
          </a:prstGeom>
          <a:blipFill>
            <a:blip r:embed="rId4" cstate="print"/>
            <a:stretch>
              <a:fillRect/>
            </a:stretch>
          </a:blipFill>
        </p:spPr>
        <p:txBody>
          <a:bodyPr wrap="square" lIns="0" tIns="0" rIns="0" bIns="0" rtlCol="0">
            <a:noAutofit/>
          </a:bodyPr>
          <a:lstStyle/>
          <a:p>
            <a:endParaRPr sz="2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40" name="object 40"/>
          <p:cNvSpPr/>
          <p:nvPr/>
        </p:nvSpPr>
        <p:spPr>
          <a:xfrm>
            <a:off x="6997132" y="2778588"/>
            <a:ext cx="910857" cy="910857"/>
          </a:xfrm>
          <a:prstGeom prst="rect">
            <a:avLst/>
          </a:prstGeom>
          <a:blipFill>
            <a:blip r:embed="rId5" cstate="print"/>
            <a:stretch>
              <a:fillRect/>
            </a:stretch>
          </a:blipFill>
        </p:spPr>
        <p:txBody>
          <a:bodyPr wrap="square" lIns="0" tIns="0" rIns="0" bIns="0" rtlCol="0">
            <a:noAutofit/>
          </a:bodyPr>
          <a:lstStyle/>
          <a:p>
            <a:endParaRPr sz="2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21" name="object 21"/>
          <p:cNvSpPr/>
          <p:nvPr/>
        </p:nvSpPr>
        <p:spPr>
          <a:xfrm>
            <a:off x="835079" y="3319432"/>
            <a:ext cx="1540878" cy="1539391"/>
          </a:xfrm>
          <a:prstGeom prst="rect">
            <a:avLst/>
          </a:prstGeom>
          <a:blipFill>
            <a:blip r:embed="rId6" cstate="print"/>
            <a:stretch>
              <a:fillRect/>
            </a:stretch>
          </a:blipFill>
        </p:spPr>
        <p:txBody>
          <a:bodyPr wrap="square" lIns="0" tIns="0" rIns="0" bIns="0" rtlCol="0">
            <a:noAutofit/>
          </a:bodyPr>
          <a:lstStyle/>
          <a:p>
            <a:endParaRPr sz="2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22" name="object 22"/>
          <p:cNvSpPr/>
          <p:nvPr/>
        </p:nvSpPr>
        <p:spPr>
          <a:xfrm>
            <a:off x="1519982" y="5023263"/>
            <a:ext cx="163697" cy="170384"/>
          </a:xfrm>
          <a:custGeom>
            <a:avLst/>
            <a:gdLst/>
            <a:ahLst/>
            <a:cxnLst/>
            <a:rect l="l" t="t" r="r" b="b"/>
            <a:pathLst>
              <a:path w="167894" h="174752">
                <a:moveTo>
                  <a:pt x="110870" y="60452"/>
                </a:moveTo>
                <a:lnTo>
                  <a:pt x="110870" y="0"/>
                </a:lnTo>
                <a:lnTo>
                  <a:pt x="57022" y="0"/>
                </a:lnTo>
                <a:lnTo>
                  <a:pt x="57022" y="60452"/>
                </a:lnTo>
                <a:lnTo>
                  <a:pt x="0" y="60452"/>
                </a:lnTo>
                <a:lnTo>
                  <a:pt x="0" y="114300"/>
                </a:lnTo>
                <a:lnTo>
                  <a:pt x="57022" y="114300"/>
                </a:lnTo>
                <a:lnTo>
                  <a:pt x="57022" y="174752"/>
                </a:lnTo>
                <a:lnTo>
                  <a:pt x="110870" y="174752"/>
                </a:lnTo>
                <a:lnTo>
                  <a:pt x="110870" y="114300"/>
                </a:lnTo>
                <a:lnTo>
                  <a:pt x="167894" y="114300"/>
                </a:lnTo>
                <a:lnTo>
                  <a:pt x="167894" y="60452"/>
                </a:lnTo>
                <a:lnTo>
                  <a:pt x="110870" y="60452"/>
                </a:lnTo>
                <a:close/>
              </a:path>
            </a:pathLst>
          </a:custGeom>
          <a:solidFill>
            <a:srgbClr val="FF5050"/>
          </a:solidFill>
        </p:spPr>
        <p:txBody>
          <a:bodyPr wrap="square" lIns="0" tIns="0" rIns="0" bIns="0" rtlCol="0">
            <a:noAutofit/>
          </a:bodyPr>
          <a:lstStyle/>
          <a:p>
            <a:endParaRPr sz="2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23" name="object 23"/>
          <p:cNvSpPr/>
          <p:nvPr/>
        </p:nvSpPr>
        <p:spPr>
          <a:xfrm>
            <a:off x="784555" y="3448706"/>
            <a:ext cx="1685011" cy="1686496"/>
          </a:xfrm>
          <a:prstGeom prst="rect">
            <a:avLst/>
          </a:prstGeom>
          <a:blipFill>
            <a:blip r:embed="rId7" cstate="print"/>
            <a:stretch>
              <a:fillRect/>
            </a:stretch>
          </a:blipFill>
        </p:spPr>
        <p:txBody>
          <a:bodyPr wrap="square" lIns="0" tIns="0" rIns="0" bIns="0" rtlCol="0">
            <a:noAutofit/>
          </a:bodyPr>
          <a:lstStyle/>
          <a:p>
            <a:endParaRPr sz="2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24" name="object 24"/>
          <p:cNvSpPr/>
          <p:nvPr/>
        </p:nvSpPr>
        <p:spPr>
          <a:xfrm>
            <a:off x="809846" y="3473966"/>
            <a:ext cx="1585455" cy="1586939"/>
          </a:xfrm>
          <a:prstGeom prst="rect">
            <a:avLst/>
          </a:prstGeom>
          <a:blipFill>
            <a:blip r:embed="rId8" cstate="print"/>
            <a:stretch>
              <a:fillRect/>
            </a:stretch>
          </a:blipFill>
        </p:spPr>
        <p:txBody>
          <a:bodyPr wrap="square" lIns="0" tIns="0" rIns="0" bIns="0" rtlCol="0">
            <a:noAutofit/>
          </a:bodyPr>
          <a:lstStyle/>
          <a:p>
            <a:endParaRPr sz="2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20" name="object 20"/>
          <p:cNvSpPr/>
          <p:nvPr/>
        </p:nvSpPr>
        <p:spPr>
          <a:xfrm>
            <a:off x="1519982" y="3003927"/>
            <a:ext cx="163697" cy="170382"/>
          </a:xfrm>
          <a:custGeom>
            <a:avLst/>
            <a:gdLst/>
            <a:ahLst/>
            <a:cxnLst/>
            <a:rect l="l" t="t" r="r" b="b"/>
            <a:pathLst>
              <a:path w="167894" h="174751">
                <a:moveTo>
                  <a:pt x="110870" y="60451"/>
                </a:moveTo>
                <a:lnTo>
                  <a:pt x="110870" y="0"/>
                </a:lnTo>
                <a:lnTo>
                  <a:pt x="57022" y="0"/>
                </a:lnTo>
                <a:lnTo>
                  <a:pt x="57022" y="60451"/>
                </a:lnTo>
                <a:lnTo>
                  <a:pt x="0" y="60451"/>
                </a:lnTo>
                <a:lnTo>
                  <a:pt x="0" y="114300"/>
                </a:lnTo>
                <a:lnTo>
                  <a:pt x="57022" y="114300"/>
                </a:lnTo>
                <a:lnTo>
                  <a:pt x="57022" y="174751"/>
                </a:lnTo>
                <a:lnTo>
                  <a:pt x="110870" y="174751"/>
                </a:lnTo>
                <a:lnTo>
                  <a:pt x="110870" y="114300"/>
                </a:lnTo>
                <a:lnTo>
                  <a:pt x="167894" y="114300"/>
                </a:lnTo>
                <a:lnTo>
                  <a:pt x="167894" y="60451"/>
                </a:lnTo>
                <a:lnTo>
                  <a:pt x="110870" y="60451"/>
                </a:lnTo>
                <a:close/>
              </a:path>
            </a:pathLst>
          </a:custGeom>
          <a:solidFill>
            <a:srgbClr val="FF5050"/>
          </a:solidFill>
        </p:spPr>
        <p:txBody>
          <a:bodyPr wrap="square" lIns="0" tIns="0" rIns="0" bIns="0" rtlCol="0">
            <a:noAutofit/>
          </a:bodyPr>
          <a:lstStyle/>
          <a:p>
            <a:endParaRPr sz="2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19" name="object 19"/>
          <p:cNvSpPr/>
          <p:nvPr/>
        </p:nvSpPr>
        <p:spPr>
          <a:xfrm>
            <a:off x="1243698" y="1845417"/>
            <a:ext cx="686486" cy="686487"/>
          </a:xfrm>
          <a:prstGeom prst="rect">
            <a:avLst/>
          </a:prstGeom>
          <a:blipFill>
            <a:blip r:embed="rId9" cstate="print"/>
            <a:stretch>
              <a:fillRect/>
            </a:stretch>
          </a:blipFill>
        </p:spPr>
        <p:txBody>
          <a:bodyPr wrap="square" lIns="0" tIns="0" rIns="0" bIns="0" rtlCol="0">
            <a:noAutofit/>
          </a:bodyPr>
          <a:lstStyle/>
          <a:p>
            <a:endParaRPr sz="2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18" name="object 18"/>
          <p:cNvSpPr/>
          <p:nvPr/>
        </p:nvSpPr>
        <p:spPr>
          <a:xfrm>
            <a:off x="1046103" y="5289758"/>
            <a:ext cx="970293" cy="971780"/>
          </a:xfrm>
          <a:prstGeom prst="rect">
            <a:avLst/>
          </a:prstGeom>
          <a:blipFill>
            <a:blip r:embed="rId10" cstate="print"/>
            <a:stretch>
              <a:fillRect/>
            </a:stretch>
          </a:blipFill>
        </p:spPr>
        <p:txBody>
          <a:bodyPr wrap="square" lIns="0" tIns="0" rIns="0" bIns="0" rtlCol="0">
            <a:noAutofit/>
          </a:bodyPr>
          <a:lstStyle/>
          <a:p>
            <a:endParaRPr sz="2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13" name="object 13"/>
          <p:cNvSpPr/>
          <p:nvPr/>
        </p:nvSpPr>
        <p:spPr>
          <a:xfrm>
            <a:off x="2835128" y="2714681"/>
            <a:ext cx="3298697" cy="1004456"/>
          </a:xfrm>
          <a:prstGeom prst="rect">
            <a:avLst/>
          </a:prstGeom>
          <a:blipFill>
            <a:blip r:embed="rId11" cstate="print"/>
            <a:stretch>
              <a:fillRect/>
            </a:stretch>
          </a:blipFill>
        </p:spPr>
        <p:txBody>
          <a:bodyPr wrap="square" lIns="0" tIns="0" rIns="0" bIns="0" rtlCol="0">
            <a:noAutofit/>
          </a:bodyPr>
          <a:lstStyle/>
          <a:p>
            <a:endParaRPr sz="2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14" name="object 14"/>
          <p:cNvSpPr/>
          <p:nvPr/>
        </p:nvSpPr>
        <p:spPr>
          <a:xfrm>
            <a:off x="5090724" y="2966467"/>
            <a:ext cx="30325" cy="453040"/>
          </a:xfrm>
          <a:prstGeom prst="rect">
            <a:avLst/>
          </a:prstGeom>
          <a:blipFill>
            <a:blip r:embed="rId12" cstate="print"/>
            <a:stretch>
              <a:fillRect/>
            </a:stretch>
          </a:blipFill>
        </p:spPr>
        <p:txBody>
          <a:bodyPr wrap="square" lIns="0" tIns="0" rIns="0" bIns="0" rtlCol="0">
            <a:noAutofit/>
          </a:bodyPr>
          <a:lstStyle/>
          <a:p>
            <a:endParaRPr sz="2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15" name="object 15"/>
          <p:cNvSpPr/>
          <p:nvPr/>
        </p:nvSpPr>
        <p:spPr>
          <a:xfrm>
            <a:off x="5151398" y="2966467"/>
            <a:ext cx="60511" cy="453040"/>
          </a:xfrm>
          <a:prstGeom prst="rect">
            <a:avLst/>
          </a:prstGeom>
          <a:blipFill>
            <a:blip r:embed="rId13" cstate="print"/>
            <a:stretch>
              <a:fillRect/>
            </a:stretch>
          </a:blipFill>
        </p:spPr>
        <p:txBody>
          <a:bodyPr wrap="square" lIns="0" tIns="0" rIns="0" bIns="0" rtlCol="0">
            <a:noAutofit/>
          </a:bodyPr>
          <a:lstStyle/>
          <a:p>
            <a:endParaRPr sz="2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16" name="object 16"/>
          <p:cNvSpPr/>
          <p:nvPr/>
        </p:nvSpPr>
        <p:spPr>
          <a:xfrm>
            <a:off x="5242134" y="2739930"/>
            <a:ext cx="818483" cy="906028"/>
          </a:xfrm>
          <a:prstGeom prst="rect">
            <a:avLst/>
          </a:prstGeom>
          <a:blipFill>
            <a:blip r:embed="rId14" cstate="print"/>
            <a:stretch>
              <a:fillRect/>
            </a:stretch>
          </a:blipFill>
        </p:spPr>
        <p:txBody>
          <a:bodyPr wrap="square" lIns="0" tIns="0" rIns="0" bIns="0" rtlCol="0">
            <a:noAutofit/>
          </a:bodyPr>
          <a:lstStyle/>
          <a:p>
            <a:endParaRPr sz="2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17" name="object 17"/>
          <p:cNvSpPr/>
          <p:nvPr/>
        </p:nvSpPr>
        <p:spPr>
          <a:xfrm>
            <a:off x="2860357" y="2950928"/>
            <a:ext cx="2175358" cy="469544"/>
          </a:xfrm>
          <a:prstGeom prst="rect">
            <a:avLst/>
          </a:prstGeom>
          <a:blipFill>
            <a:blip r:embed="rId15" cstate="print"/>
            <a:stretch>
              <a:fillRect/>
            </a:stretch>
          </a:blipFill>
        </p:spPr>
        <p:txBody>
          <a:bodyPr wrap="square" lIns="0" tIns="0" rIns="0" bIns="0" rtlCol="0">
            <a:noAutofit/>
          </a:bodyPr>
          <a:lstStyle/>
          <a:p>
            <a:endParaRPr sz="2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11" name="object 11"/>
          <p:cNvSpPr txBox="1"/>
          <p:nvPr/>
        </p:nvSpPr>
        <p:spPr>
          <a:xfrm>
            <a:off x="7103655" y="1914012"/>
            <a:ext cx="3703785" cy="510654"/>
          </a:xfrm>
          <a:prstGeom prst="rect">
            <a:avLst/>
          </a:prstGeom>
        </p:spPr>
        <p:txBody>
          <a:bodyPr wrap="square" lIns="0" tIns="0" rIns="0" bIns="0" rtlCol="0">
            <a:noAutofit/>
          </a:bodyPr>
          <a:lstStyle/>
          <a:p>
            <a:pPr marL="825134" marR="837744" algn="ctr">
              <a:lnSpc>
                <a:spcPts val="1480"/>
              </a:lnSpc>
              <a:spcBef>
                <a:spcPts val="74"/>
              </a:spcBef>
            </a:pPr>
            <a:r>
              <a:rPr sz="1600" b="1" dirty="0">
                <a:solidFill>
                  <a:srgbClr val="FFFFFF"/>
                </a:solidFill>
                <a:latin typeface="Tw Cen MT" panose="020B0602020104020603" pitchFamily="34" charset="0"/>
                <a:ea typeface="Tahoma" panose="020B0604030504040204" pitchFamily="34" charset="0"/>
                <a:cs typeface="Tahoma" panose="020B0604030504040204" pitchFamily="34" charset="0"/>
              </a:rPr>
              <a:t>V</a:t>
            </a:r>
            <a:r>
              <a:rPr sz="1600" b="1" spc="-10" dirty="0">
                <a:solidFill>
                  <a:srgbClr val="FFFFFF"/>
                </a:solidFill>
                <a:latin typeface="Tw Cen MT" panose="020B0602020104020603" pitchFamily="34" charset="0"/>
                <a:ea typeface="Tahoma" panose="020B0604030504040204" pitchFamily="34" charset="0"/>
                <a:cs typeface="Tahoma" panose="020B0604030504040204" pitchFamily="34" charset="0"/>
              </a:rPr>
              <a:t>I</a:t>
            </a:r>
            <a:r>
              <a:rPr sz="1600" b="1" spc="4" dirty="0">
                <a:solidFill>
                  <a:srgbClr val="FFFFFF"/>
                </a:solidFill>
                <a:latin typeface="Tw Cen MT" panose="020B0602020104020603" pitchFamily="34" charset="0"/>
                <a:ea typeface="Tahoma" panose="020B0604030504040204" pitchFamily="34" charset="0"/>
                <a:cs typeface="Tahoma" panose="020B0604030504040204" pitchFamily="34" charset="0"/>
              </a:rPr>
              <a:t>S</a:t>
            </a:r>
            <a:r>
              <a:rPr sz="1600" b="1" dirty="0">
                <a:solidFill>
                  <a:srgbClr val="FFFFFF"/>
                </a:solidFill>
                <a:latin typeface="Tw Cen MT" panose="020B0602020104020603" pitchFamily="34" charset="0"/>
                <a:ea typeface="Tahoma" panose="020B0604030504040204" pitchFamily="34" charset="0"/>
                <a:cs typeface="Tahoma" panose="020B0604030504040204" pitchFamily="34" charset="0"/>
              </a:rPr>
              <a:t>I</a:t>
            </a:r>
            <a:r>
              <a:rPr sz="1600" b="1" spc="20" dirty="0">
                <a:solidFill>
                  <a:srgbClr val="FFFFFF"/>
                </a:solidFill>
                <a:latin typeface="Tw Cen MT" panose="020B0602020104020603" pitchFamily="34" charset="0"/>
                <a:ea typeface="Tahoma" panose="020B0604030504040204" pitchFamily="34" charset="0"/>
                <a:cs typeface="Tahoma" panose="020B0604030504040204" pitchFamily="34" charset="0"/>
              </a:rPr>
              <a:t> </a:t>
            </a:r>
            <a:r>
              <a:rPr sz="1600" b="1" spc="-4" dirty="0">
                <a:solidFill>
                  <a:srgbClr val="FFFFFF"/>
                </a:solidFill>
                <a:latin typeface="Tw Cen MT" panose="020B0602020104020603" pitchFamily="34" charset="0"/>
                <a:ea typeface="Tahoma" panose="020B0604030504040204" pitchFamily="34" charset="0"/>
                <a:cs typeface="Tahoma" panose="020B0604030504040204" pitchFamily="34" charset="0"/>
              </a:rPr>
              <a:t>I</a:t>
            </a:r>
            <a:r>
              <a:rPr sz="1600" b="1" spc="4" dirty="0">
                <a:solidFill>
                  <a:srgbClr val="FFFFFF"/>
                </a:solidFill>
                <a:latin typeface="Tw Cen MT" panose="020B0602020104020603" pitchFamily="34" charset="0"/>
                <a:ea typeface="Tahoma" panose="020B0604030504040204" pitchFamily="34" charset="0"/>
                <a:cs typeface="Tahoma" panose="020B0604030504040204" pitchFamily="34" charset="0"/>
              </a:rPr>
              <a:t>ND</a:t>
            </a:r>
            <a:r>
              <a:rPr sz="1600" b="1" dirty="0">
                <a:solidFill>
                  <a:srgbClr val="FFFFFF"/>
                </a:solidFill>
                <a:latin typeface="Tw Cen MT" panose="020B0602020104020603" pitchFamily="34" charset="0"/>
                <a:ea typeface="Tahoma" panose="020B0604030504040204" pitchFamily="34" charset="0"/>
                <a:cs typeface="Tahoma" panose="020B0604030504040204" pitchFamily="34" charset="0"/>
              </a:rPr>
              <a:t>O</a:t>
            </a:r>
            <a:r>
              <a:rPr sz="1600" b="1" spc="4" dirty="0">
                <a:solidFill>
                  <a:srgbClr val="FFFFFF"/>
                </a:solidFill>
                <a:latin typeface="Tw Cen MT" panose="020B0602020104020603" pitchFamily="34" charset="0"/>
                <a:ea typeface="Tahoma" panose="020B0604030504040204" pitchFamily="34" charset="0"/>
                <a:cs typeface="Tahoma" panose="020B0604030504040204" pitchFamily="34" charset="0"/>
              </a:rPr>
              <a:t>NE</a:t>
            </a:r>
            <a:r>
              <a:rPr sz="1600" b="1" spc="-10" dirty="0">
                <a:solidFill>
                  <a:srgbClr val="FFFFFF"/>
                </a:solidFill>
                <a:latin typeface="Tw Cen MT" panose="020B0602020104020603" pitchFamily="34" charset="0"/>
                <a:ea typeface="Tahoma" panose="020B0604030504040204" pitchFamily="34" charset="0"/>
                <a:cs typeface="Tahoma" panose="020B0604030504040204" pitchFamily="34" charset="0"/>
              </a:rPr>
              <a:t>S</a:t>
            </a:r>
            <a:r>
              <a:rPr sz="1600" b="1" spc="-4" dirty="0">
                <a:solidFill>
                  <a:srgbClr val="FFFFFF"/>
                </a:solidFill>
                <a:latin typeface="Tw Cen MT" panose="020B0602020104020603" pitchFamily="34" charset="0"/>
                <a:ea typeface="Tahoma" panose="020B0604030504040204" pitchFamily="34" charset="0"/>
                <a:cs typeface="Tahoma" panose="020B0604030504040204" pitchFamily="34" charset="0"/>
              </a:rPr>
              <a:t>I</a:t>
            </a:r>
            <a:r>
              <a:rPr sz="1600" b="1" dirty="0">
                <a:solidFill>
                  <a:srgbClr val="FFFFFF"/>
                </a:solidFill>
                <a:latin typeface="Tw Cen MT" panose="020B0602020104020603" pitchFamily="34" charset="0"/>
                <a:ea typeface="Tahoma" panose="020B0604030504040204" pitchFamily="34" charset="0"/>
                <a:cs typeface="Tahoma" panose="020B0604030504040204" pitchFamily="34" charset="0"/>
              </a:rPr>
              <a:t>A</a:t>
            </a:r>
            <a:r>
              <a:rPr sz="1600" b="1" spc="10" dirty="0">
                <a:solidFill>
                  <a:srgbClr val="FFFFFF"/>
                </a:solidFill>
                <a:latin typeface="Tw Cen MT" panose="020B0602020104020603" pitchFamily="34" charset="0"/>
                <a:ea typeface="Tahoma" panose="020B0604030504040204" pitchFamily="34" charset="0"/>
                <a:cs typeface="Tahoma" panose="020B0604030504040204" pitchFamily="34" charset="0"/>
              </a:rPr>
              <a:t> </a:t>
            </a:r>
            <a:r>
              <a:rPr sz="1600" b="1" dirty="0">
                <a:solidFill>
                  <a:srgbClr val="FFFFFF"/>
                </a:solidFill>
                <a:latin typeface="Tw Cen MT" panose="020B0602020104020603" pitchFamily="34" charset="0"/>
                <a:ea typeface="Tahoma" panose="020B0604030504040204" pitchFamily="34" charset="0"/>
                <a:cs typeface="Tahoma" panose="020B0604030504040204" pitchFamily="34" charset="0"/>
              </a:rPr>
              <a:t>2</a:t>
            </a:r>
            <a:r>
              <a:rPr sz="1600" b="1" spc="-4" dirty="0">
                <a:solidFill>
                  <a:srgbClr val="FFFFFF"/>
                </a:solidFill>
                <a:latin typeface="Tw Cen MT" panose="020B0602020104020603" pitchFamily="34" charset="0"/>
                <a:ea typeface="Tahoma" panose="020B0604030504040204" pitchFamily="34" charset="0"/>
                <a:cs typeface="Tahoma" panose="020B0604030504040204" pitchFamily="34" charset="0"/>
              </a:rPr>
              <a:t>0</a:t>
            </a:r>
            <a:r>
              <a:rPr sz="1600" b="1" spc="4" dirty="0">
                <a:solidFill>
                  <a:srgbClr val="FFFFFF"/>
                </a:solidFill>
                <a:latin typeface="Tw Cen MT" panose="020B0602020104020603" pitchFamily="34" charset="0"/>
                <a:ea typeface="Tahoma" panose="020B0604030504040204" pitchFamily="34" charset="0"/>
                <a:cs typeface="Tahoma" panose="020B0604030504040204" pitchFamily="34" charset="0"/>
              </a:rPr>
              <a:t>45</a:t>
            </a:r>
            <a:r>
              <a:rPr sz="1600" b="1" dirty="0">
                <a:solidFill>
                  <a:srgbClr val="FFFFFF"/>
                </a:solidFill>
                <a:latin typeface="Tw Cen MT" panose="020B0602020104020603" pitchFamily="34" charset="0"/>
                <a:ea typeface="Tahoma" panose="020B0604030504040204" pitchFamily="34" charset="0"/>
                <a:cs typeface="Tahoma" panose="020B0604030504040204" pitchFamily="34" charset="0"/>
              </a:rPr>
              <a:t>:</a:t>
            </a:r>
            <a:endParaRPr sz="1600" dirty="0">
              <a:solidFill>
                <a:prstClr val="black"/>
              </a:solidFill>
              <a:latin typeface="Tw Cen MT" panose="020B0602020104020603" pitchFamily="34" charset="0"/>
              <a:ea typeface="Tahoma" panose="020B0604030504040204" pitchFamily="34" charset="0"/>
              <a:cs typeface="Tahoma" panose="020B0604030504040204" pitchFamily="34" charset="0"/>
            </a:endParaRPr>
          </a:p>
          <a:p>
            <a:pPr algn="ctr">
              <a:lnSpc>
                <a:spcPct val="95825"/>
              </a:lnSpc>
              <a:spcBef>
                <a:spcPts val="812"/>
              </a:spcBef>
            </a:pPr>
            <a:r>
              <a:rPr sz="1600" b="1" spc="4" dirty="0">
                <a:solidFill>
                  <a:srgbClr val="FFFFFF"/>
                </a:solidFill>
                <a:latin typeface="Tw Cen MT" panose="020B0602020104020603" pitchFamily="34" charset="0"/>
                <a:ea typeface="Tahoma" panose="020B0604030504040204" pitchFamily="34" charset="0"/>
                <a:cs typeface="Tahoma" panose="020B0604030504040204" pitchFamily="34" charset="0"/>
              </a:rPr>
              <a:t>BE</a:t>
            </a:r>
            <a:r>
              <a:rPr sz="1600" b="1" dirty="0">
                <a:solidFill>
                  <a:srgbClr val="FFFFFF"/>
                </a:solidFill>
                <a:latin typeface="Tw Cen MT" panose="020B0602020104020603" pitchFamily="34" charset="0"/>
                <a:ea typeface="Tahoma" panose="020B0604030504040204" pitchFamily="34" charset="0"/>
                <a:cs typeface="Tahoma" panose="020B0604030504040204" pitchFamily="34" charset="0"/>
              </a:rPr>
              <a:t>R</a:t>
            </a:r>
            <a:r>
              <a:rPr sz="1600" b="1" spc="4" dirty="0">
                <a:solidFill>
                  <a:srgbClr val="FFFFFF"/>
                </a:solidFill>
                <a:latin typeface="Tw Cen MT" panose="020B0602020104020603" pitchFamily="34" charset="0"/>
                <a:ea typeface="Tahoma" panose="020B0604030504040204" pitchFamily="34" charset="0"/>
                <a:cs typeface="Tahoma" panose="020B0604030504040204" pitchFamily="34" charset="0"/>
              </a:rPr>
              <a:t>DA</a:t>
            </a:r>
            <a:r>
              <a:rPr sz="1600" b="1" dirty="0">
                <a:solidFill>
                  <a:srgbClr val="FFFFFF"/>
                </a:solidFill>
                <a:latin typeface="Tw Cen MT" panose="020B0602020104020603" pitchFamily="34" charset="0"/>
                <a:ea typeface="Tahoma" panose="020B0604030504040204" pitchFamily="34" charset="0"/>
                <a:cs typeface="Tahoma" panose="020B0604030504040204" pitchFamily="34" charset="0"/>
              </a:rPr>
              <a:t>UL</a:t>
            </a:r>
            <a:r>
              <a:rPr sz="1600" b="1" spc="4" dirty="0">
                <a:solidFill>
                  <a:srgbClr val="FFFFFF"/>
                </a:solidFill>
                <a:latin typeface="Tw Cen MT" panose="020B0602020104020603" pitchFamily="34" charset="0"/>
                <a:ea typeface="Tahoma" panose="020B0604030504040204" pitchFamily="34" charset="0"/>
                <a:cs typeface="Tahoma" panose="020B0604030504040204" pitchFamily="34" charset="0"/>
              </a:rPr>
              <a:t>A</a:t>
            </a:r>
            <a:r>
              <a:rPr sz="1600" b="1" dirty="0">
                <a:solidFill>
                  <a:srgbClr val="FFFFFF"/>
                </a:solidFill>
                <a:latin typeface="Tw Cen MT" panose="020B0602020104020603" pitchFamily="34" charset="0"/>
                <a:ea typeface="Tahoma" panose="020B0604030504040204" pitchFamily="34" charset="0"/>
                <a:cs typeface="Tahoma" panose="020B0604030504040204" pitchFamily="34" charset="0"/>
              </a:rPr>
              <a:t>T, </a:t>
            </a:r>
            <a:r>
              <a:rPr sz="1600" b="1" spc="29" dirty="0">
                <a:solidFill>
                  <a:srgbClr val="FFFFFF"/>
                </a:solidFill>
                <a:latin typeface="Tw Cen MT" panose="020B0602020104020603" pitchFamily="34" charset="0"/>
                <a:ea typeface="Tahoma" panose="020B0604030504040204" pitchFamily="34" charset="0"/>
                <a:cs typeface="Tahoma" panose="020B0604030504040204" pitchFamily="34" charset="0"/>
              </a:rPr>
              <a:t> </a:t>
            </a:r>
            <a:r>
              <a:rPr sz="1600" b="1" dirty="0">
                <a:solidFill>
                  <a:srgbClr val="FFFFFF"/>
                </a:solidFill>
                <a:latin typeface="Tw Cen MT" panose="020B0602020104020603" pitchFamily="34" charset="0"/>
                <a:ea typeface="Tahoma" panose="020B0604030504040204" pitchFamily="34" charset="0"/>
                <a:cs typeface="Tahoma" panose="020B0604030504040204" pitchFamily="34" charset="0"/>
              </a:rPr>
              <a:t>M</a:t>
            </a:r>
            <a:r>
              <a:rPr sz="1600" b="1" spc="4" dirty="0">
                <a:solidFill>
                  <a:srgbClr val="FFFFFF"/>
                </a:solidFill>
                <a:latin typeface="Tw Cen MT" panose="020B0602020104020603" pitchFamily="34" charset="0"/>
                <a:ea typeface="Tahoma" panose="020B0604030504040204" pitchFamily="34" charset="0"/>
                <a:cs typeface="Tahoma" panose="020B0604030504040204" pitchFamily="34" charset="0"/>
              </a:rPr>
              <a:t>A</a:t>
            </a:r>
            <a:r>
              <a:rPr sz="1600" b="1" dirty="0">
                <a:solidFill>
                  <a:srgbClr val="FFFFFF"/>
                </a:solidFill>
                <a:latin typeface="Tw Cen MT" panose="020B0602020104020603" pitchFamily="34" charset="0"/>
                <a:ea typeface="Tahoma" panose="020B0604030504040204" pitchFamily="34" charset="0"/>
                <a:cs typeface="Tahoma" panose="020B0604030504040204" pitchFamily="34" charset="0"/>
              </a:rPr>
              <a:t>J</a:t>
            </a:r>
            <a:r>
              <a:rPr sz="1600" b="1" spc="-4" dirty="0">
                <a:solidFill>
                  <a:srgbClr val="FFFFFF"/>
                </a:solidFill>
                <a:latin typeface="Tw Cen MT" panose="020B0602020104020603" pitchFamily="34" charset="0"/>
                <a:ea typeface="Tahoma" panose="020B0604030504040204" pitchFamily="34" charset="0"/>
                <a:cs typeface="Tahoma" panose="020B0604030504040204" pitchFamily="34" charset="0"/>
              </a:rPr>
              <a:t>U</a:t>
            </a:r>
            <a:r>
              <a:rPr sz="1600" b="1" dirty="0">
                <a:solidFill>
                  <a:srgbClr val="FFFFFF"/>
                </a:solidFill>
                <a:latin typeface="Tw Cen MT" panose="020B0602020104020603" pitchFamily="34" charset="0"/>
                <a:ea typeface="Tahoma" panose="020B0604030504040204" pitchFamily="34" charset="0"/>
                <a:cs typeface="Tahoma" panose="020B0604030504040204" pitchFamily="34" charset="0"/>
              </a:rPr>
              <a:t>,</a:t>
            </a:r>
            <a:r>
              <a:rPr sz="1600" b="1" spc="274" dirty="0">
                <a:solidFill>
                  <a:srgbClr val="FFFFFF"/>
                </a:solidFill>
                <a:latin typeface="Tw Cen MT" panose="020B0602020104020603" pitchFamily="34" charset="0"/>
                <a:ea typeface="Tahoma" panose="020B0604030504040204" pitchFamily="34" charset="0"/>
                <a:cs typeface="Tahoma" panose="020B0604030504040204" pitchFamily="34" charset="0"/>
              </a:rPr>
              <a:t> </a:t>
            </a:r>
            <a:r>
              <a:rPr sz="1600" b="1" spc="4" dirty="0">
                <a:solidFill>
                  <a:srgbClr val="FFFFFF"/>
                </a:solidFill>
                <a:latin typeface="Tw Cen MT" panose="020B0602020104020603" pitchFamily="34" charset="0"/>
                <a:ea typeface="Tahoma" panose="020B0604030504040204" pitchFamily="34" charset="0"/>
                <a:cs typeface="Tahoma" panose="020B0604030504040204" pitchFamily="34" charset="0"/>
              </a:rPr>
              <a:t>AD</a:t>
            </a:r>
            <a:r>
              <a:rPr sz="1600" b="1" spc="-4" dirty="0">
                <a:solidFill>
                  <a:srgbClr val="FFFFFF"/>
                </a:solidFill>
                <a:latin typeface="Tw Cen MT" panose="020B0602020104020603" pitchFamily="34" charset="0"/>
                <a:ea typeface="Tahoma" panose="020B0604030504040204" pitchFamily="34" charset="0"/>
                <a:cs typeface="Tahoma" panose="020B0604030504040204" pitchFamily="34" charset="0"/>
              </a:rPr>
              <a:t>I</a:t>
            </a:r>
            <a:r>
              <a:rPr sz="1600" b="1" dirty="0">
                <a:solidFill>
                  <a:srgbClr val="FFFFFF"/>
                </a:solidFill>
                <a:latin typeface="Tw Cen MT" panose="020B0602020104020603" pitchFamily="34" charset="0"/>
                <a:ea typeface="Tahoma" panose="020B0604030504040204" pitchFamily="34" charset="0"/>
                <a:cs typeface="Tahoma" panose="020B0604030504040204" pitchFamily="34" charset="0"/>
              </a:rPr>
              <a:t>L</a:t>
            </a:r>
            <a:r>
              <a:rPr sz="1600" b="1" spc="65" dirty="0">
                <a:solidFill>
                  <a:srgbClr val="FFFFFF"/>
                </a:solidFill>
                <a:latin typeface="Tw Cen MT" panose="020B0602020104020603" pitchFamily="34" charset="0"/>
                <a:ea typeface="Tahoma" panose="020B0604030504040204" pitchFamily="34" charset="0"/>
                <a:cs typeface="Tahoma" panose="020B0604030504040204" pitchFamily="34" charset="0"/>
              </a:rPr>
              <a:t> </a:t>
            </a:r>
            <a:r>
              <a:rPr sz="1600" b="1" spc="4" dirty="0">
                <a:solidFill>
                  <a:srgbClr val="FFFFFF"/>
                </a:solidFill>
                <a:latin typeface="Tw Cen MT" panose="020B0602020104020603" pitchFamily="34" charset="0"/>
                <a:ea typeface="Tahoma" panose="020B0604030504040204" pitchFamily="34" charset="0"/>
                <a:cs typeface="Tahoma" panose="020B0604030504040204" pitchFamily="34" charset="0"/>
              </a:rPr>
              <a:t>DA</a:t>
            </a:r>
            <a:r>
              <a:rPr sz="1600" b="1" dirty="0">
                <a:solidFill>
                  <a:srgbClr val="FFFFFF"/>
                </a:solidFill>
                <a:latin typeface="Tw Cen MT" panose="020B0602020104020603" pitchFamily="34" charset="0"/>
                <a:ea typeface="Tahoma" panose="020B0604030504040204" pitchFamily="34" charset="0"/>
                <a:cs typeface="Tahoma" panose="020B0604030504040204" pitchFamily="34" charset="0"/>
              </a:rPr>
              <a:t>N </a:t>
            </a:r>
            <a:r>
              <a:rPr sz="1600" b="1" spc="14" dirty="0">
                <a:solidFill>
                  <a:srgbClr val="FFFFFF"/>
                </a:solidFill>
                <a:latin typeface="Tw Cen MT" panose="020B0602020104020603" pitchFamily="34" charset="0"/>
                <a:ea typeface="Tahoma" panose="020B0604030504040204" pitchFamily="34" charset="0"/>
                <a:cs typeface="Tahoma" panose="020B0604030504040204" pitchFamily="34" charset="0"/>
              </a:rPr>
              <a:t> </a:t>
            </a:r>
            <a:r>
              <a:rPr sz="1600" b="1" dirty="0">
                <a:solidFill>
                  <a:srgbClr val="FFFFFF"/>
                </a:solidFill>
                <a:latin typeface="Tw Cen MT" panose="020B0602020104020603" pitchFamily="34" charset="0"/>
                <a:ea typeface="Tahoma" panose="020B0604030504040204" pitchFamily="34" charset="0"/>
                <a:cs typeface="Tahoma" panose="020B0604030504040204" pitchFamily="34" charset="0"/>
              </a:rPr>
              <a:t>M</a:t>
            </a:r>
            <a:r>
              <a:rPr sz="1600" b="1" spc="4" dirty="0">
                <a:solidFill>
                  <a:srgbClr val="FFFFFF"/>
                </a:solidFill>
                <a:latin typeface="Tw Cen MT" panose="020B0602020104020603" pitchFamily="34" charset="0"/>
                <a:ea typeface="Tahoma" panose="020B0604030504040204" pitchFamily="34" charset="0"/>
                <a:cs typeface="Tahoma" panose="020B0604030504040204" pitchFamily="34" charset="0"/>
              </a:rPr>
              <a:t>AK</a:t>
            </a:r>
            <a:r>
              <a:rPr sz="1600" b="1" dirty="0">
                <a:solidFill>
                  <a:srgbClr val="FFFFFF"/>
                </a:solidFill>
                <a:latin typeface="Tw Cen MT" panose="020B0602020104020603" pitchFamily="34" charset="0"/>
                <a:ea typeface="Tahoma" panose="020B0604030504040204" pitchFamily="34" charset="0"/>
                <a:cs typeface="Tahoma" panose="020B0604030504040204" pitchFamily="34" charset="0"/>
              </a:rPr>
              <a:t>MUR</a:t>
            </a:r>
            <a:endParaRPr sz="1600" dirty="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10" name="object 10"/>
          <p:cNvSpPr txBox="1"/>
          <p:nvPr/>
        </p:nvSpPr>
        <p:spPr>
          <a:xfrm>
            <a:off x="547208" y="2693666"/>
            <a:ext cx="2059130" cy="222387"/>
          </a:xfrm>
          <a:prstGeom prst="rect">
            <a:avLst/>
          </a:prstGeom>
        </p:spPr>
        <p:txBody>
          <a:bodyPr wrap="square" lIns="0" tIns="0" rIns="0" bIns="0" rtlCol="0">
            <a:noAutofit/>
          </a:bodyPr>
          <a:lstStyle/>
          <a:p>
            <a:pPr marL="12342">
              <a:lnSpc>
                <a:spcPts val="1658"/>
              </a:lnSpc>
              <a:spcBef>
                <a:spcPts val="83"/>
              </a:spcBef>
            </a:pPr>
            <a:r>
              <a:rPr sz="1800" b="1" dirty="0">
                <a:solidFill>
                  <a:srgbClr val="3E3E3E"/>
                </a:solidFill>
                <a:latin typeface="Tw Cen MT" panose="020B0602020104020603" pitchFamily="34" charset="0"/>
                <a:ea typeface="Tahoma" panose="020B0604030504040204" pitchFamily="34" charset="0"/>
                <a:cs typeface="Tahoma" panose="020B0604030504040204" pitchFamily="34" charset="0"/>
              </a:rPr>
              <a:t>R</a:t>
            </a:r>
            <a:r>
              <a:rPr sz="1800" b="1" spc="5" dirty="0">
                <a:solidFill>
                  <a:srgbClr val="3E3E3E"/>
                </a:solidFill>
                <a:latin typeface="Tw Cen MT" panose="020B0602020104020603" pitchFamily="34" charset="0"/>
                <a:ea typeface="Tahoma" panose="020B0604030504040204" pitchFamily="34" charset="0"/>
                <a:cs typeface="Tahoma" panose="020B0604030504040204" pitchFamily="34" charset="0"/>
              </a:rPr>
              <a:t>e</a:t>
            </a:r>
            <a:r>
              <a:rPr sz="1800" b="1" dirty="0">
                <a:solidFill>
                  <a:srgbClr val="3E3E3E"/>
                </a:solidFill>
                <a:latin typeface="Tw Cen MT" panose="020B0602020104020603" pitchFamily="34" charset="0"/>
                <a:ea typeface="Tahoma" panose="020B0604030504040204" pitchFamily="34" charset="0"/>
                <a:cs typeface="Tahoma" panose="020B0604030504040204" pitchFamily="34" charset="0"/>
              </a:rPr>
              <a:t>vo</a:t>
            </a:r>
            <a:r>
              <a:rPr sz="1800" b="1" spc="5" dirty="0">
                <a:solidFill>
                  <a:srgbClr val="3E3E3E"/>
                </a:solidFill>
                <a:latin typeface="Tw Cen MT" panose="020B0602020104020603" pitchFamily="34" charset="0"/>
                <a:ea typeface="Tahoma" panose="020B0604030504040204" pitchFamily="34" charset="0"/>
                <a:cs typeface="Tahoma" panose="020B0604030504040204" pitchFamily="34" charset="0"/>
              </a:rPr>
              <a:t>l</a:t>
            </a:r>
            <a:r>
              <a:rPr sz="1800" b="1" dirty="0">
                <a:solidFill>
                  <a:srgbClr val="3E3E3E"/>
                </a:solidFill>
                <a:latin typeface="Tw Cen MT" panose="020B0602020104020603" pitchFamily="34" charset="0"/>
                <a:ea typeface="Tahoma" panose="020B0604030504040204" pitchFamily="34" charset="0"/>
                <a:cs typeface="Tahoma" panose="020B0604030504040204" pitchFamily="34" charset="0"/>
              </a:rPr>
              <a:t>u</a:t>
            </a:r>
            <a:r>
              <a:rPr sz="1800" b="1" spc="-5" dirty="0">
                <a:solidFill>
                  <a:srgbClr val="3E3E3E"/>
                </a:solidFill>
                <a:latin typeface="Tw Cen MT" panose="020B0602020104020603" pitchFamily="34" charset="0"/>
                <a:ea typeface="Tahoma" panose="020B0604030504040204" pitchFamily="34" charset="0"/>
                <a:cs typeface="Tahoma" panose="020B0604030504040204" pitchFamily="34" charset="0"/>
              </a:rPr>
              <a:t>s</a:t>
            </a:r>
            <a:r>
              <a:rPr sz="1800" b="1" dirty="0">
                <a:solidFill>
                  <a:srgbClr val="3E3E3E"/>
                </a:solidFill>
                <a:latin typeface="Tw Cen MT" panose="020B0602020104020603" pitchFamily="34" charset="0"/>
                <a:ea typeface="Tahoma" panose="020B0604030504040204" pitchFamily="34" charset="0"/>
                <a:cs typeface="Tahoma" panose="020B0604030504040204" pitchFamily="34" charset="0"/>
              </a:rPr>
              <a:t>i</a:t>
            </a:r>
            <a:r>
              <a:rPr sz="1800" b="1" spc="38" dirty="0">
                <a:solidFill>
                  <a:srgbClr val="3E3E3E"/>
                </a:solidFill>
                <a:latin typeface="Tw Cen MT" panose="020B0602020104020603" pitchFamily="34" charset="0"/>
                <a:ea typeface="Tahoma" panose="020B0604030504040204" pitchFamily="34" charset="0"/>
                <a:cs typeface="Tahoma" panose="020B0604030504040204" pitchFamily="34" charset="0"/>
              </a:rPr>
              <a:t> </a:t>
            </a:r>
            <a:r>
              <a:rPr sz="1800" b="1" dirty="0">
                <a:solidFill>
                  <a:srgbClr val="3E3E3E"/>
                </a:solidFill>
                <a:latin typeface="Tw Cen MT" panose="020B0602020104020603" pitchFamily="34" charset="0"/>
                <a:ea typeface="Tahoma" panose="020B0604030504040204" pitchFamily="34" charset="0"/>
                <a:cs typeface="Tahoma" panose="020B0604030504040204" pitchFamily="34" charset="0"/>
              </a:rPr>
              <a:t>I</a:t>
            </a:r>
            <a:r>
              <a:rPr sz="1800" b="1" spc="-5" dirty="0">
                <a:solidFill>
                  <a:srgbClr val="3E3E3E"/>
                </a:solidFill>
                <a:latin typeface="Tw Cen MT" panose="020B0602020104020603" pitchFamily="34" charset="0"/>
                <a:ea typeface="Tahoma" panose="020B0604030504040204" pitchFamily="34" charset="0"/>
                <a:cs typeface="Tahoma" panose="020B0604030504040204" pitchFamily="34" charset="0"/>
              </a:rPr>
              <a:t>n</a:t>
            </a:r>
            <a:r>
              <a:rPr sz="1800" b="1" dirty="0">
                <a:solidFill>
                  <a:srgbClr val="3E3E3E"/>
                </a:solidFill>
                <a:latin typeface="Tw Cen MT" panose="020B0602020104020603" pitchFamily="34" charset="0"/>
                <a:ea typeface="Tahoma" panose="020B0604030504040204" pitchFamily="34" charset="0"/>
                <a:cs typeface="Tahoma" panose="020B0604030504040204" pitchFamily="34" charset="0"/>
              </a:rPr>
              <a:t>d</a:t>
            </a:r>
            <a:r>
              <a:rPr sz="1800" b="1" spc="-5" dirty="0">
                <a:solidFill>
                  <a:srgbClr val="3E3E3E"/>
                </a:solidFill>
                <a:latin typeface="Tw Cen MT" panose="020B0602020104020603" pitchFamily="34" charset="0"/>
                <a:ea typeface="Tahoma" panose="020B0604030504040204" pitchFamily="34" charset="0"/>
                <a:cs typeface="Tahoma" panose="020B0604030504040204" pitchFamily="34" charset="0"/>
              </a:rPr>
              <a:t>u</a:t>
            </a:r>
            <a:r>
              <a:rPr sz="1800" b="1" dirty="0">
                <a:solidFill>
                  <a:srgbClr val="3E3E3E"/>
                </a:solidFill>
                <a:latin typeface="Tw Cen MT" panose="020B0602020104020603" pitchFamily="34" charset="0"/>
                <a:ea typeface="Tahoma" panose="020B0604030504040204" pitchFamily="34" charset="0"/>
                <a:cs typeface="Tahoma" panose="020B0604030504040204" pitchFamily="34" charset="0"/>
              </a:rPr>
              <a:t>stri</a:t>
            </a:r>
            <a:r>
              <a:rPr sz="1800" b="1" spc="-45" dirty="0">
                <a:solidFill>
                  <a:srgbClr val="3E3E3E"/>
                </a:solidFill>
                <a:latin typeface="Tw Cen MT" panose="020B0602020104020603" pitchFamily="34" charset="0"/>
                <a:ea typeface="Tahoma" panose="020B0604030504040204" pitchFamily="34" charset="0"/>
                <a:cs typeface="Tahoma" panose="020B0604030504040204" pitchFamily="34" charset="0"/>
              </a:rPr>
              <a:t> </a:t>
            </a:r>
            <a:r>
              <a:rPr sz="1800" b="1" dirty="0">
                <a:solidFill>
                  <a:srgbClr val="3E3E3E"/>
                </a:solidFill>
                <a:latin typeface="Tw Cen MT" panose="020B0602020104020603" pitchFamily="34" charset="0"/>
                <a:ea typeface="Tahoma" panose="020B0604030504040204" pitchFamily="34" charset="0"/>
                <a:cs typeface="Tahoma" panose="020B0604030504040204" pitchFamily="34" charset="0"/>
              </a:rPr>
              <a:t>4.0</a:t>
            </a:r>
            <a:endParaRPr sz="18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9" name="object 9"/>
          <p:cNvSpPr txBox="1"/>
          <p:nvPr/>
        </p:nvSpPr>
        <p:spPr>
          <a:xfrm>
            <a:off x="8223717" y="2865757"/>
            <a:ext cx="2830848" cy="615148"/>
          </a:xfrm>
          <a:prstGeom prst="rect">
            <a:avLst/>
          </a:prstGeom>
        </p:spPr>
        <p:txBody>
          <a:bodyPr wrap="square" lIns="0" tIns="0" rIns="0" bIns="0" rtlCol="0">
            <a:noAutofit/>
          </a:bodyPr>
          <a:lstStyle/>
          <a:p>
            <a:pPr marL="12342">
              <a:lnSpc>
                <a:spcPts val="1467"/>
              </a:lnSpc>
              <a:spcBef>
                <a:spcPts val="74"/>
              </a:spcBef>
            </a:pPr>
            <a:r>
              <a:rPr sz="1600" b="1" spc="-5" dirty="0">
                <a:solidFill>
                  <a:srgbClr val="FF0000"/>
                </a:solidFill>
                <a:latin typeface="Tw Cen MT" panose="020B0602020104020603" pitchFamily="34" charset="0"/>
                <a:ea typeface="Tahoma" panose="020B0604030504040204" pitchFamily="34" charset="0"/>
                <a:cs typeface="Tahoma" panose="020B0604030504040204" pitchFamily="34" charset="0"/>
              </a:rPr>
              <a:t>M</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anusia</a:t>
            </a:r>
            <a:r>
              <a:rPr sz="1600" b="1" spc="-40" dirty="0">
                <a:solidFill>
                  <a:srgbClr val="FF0000"/>
                </a:solidFill>
                <a:latin typeface="Tw Cen MT" panose="020B0602020104020603" pitchFamily="34" charset="0"/>
                <a:ea typeface="Tahoma" panose="020B0604030504040204" pitchFamily="34" charset="0"/>
                <a:cs typeface="Tahoma" panose="020B0604030504040204" pitchFamily="34" charset="0"/>
              </a:rPr>
              <a:t> </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Ind</a:t>
            </a:r>
            <a:r>
              <a:rPr sz="1600" b="1" spc="-5" dirty="0">
                <a:solidFill>
                  <a:srgbClr val="FF0000"/>
                </a:solidFill>
                <a:latin typeface="Tw Cen MT" panose="020B0602020104020603" pitchFamily="34" charset="0"/>
                <a:ea typeface="Tahoma" panose="020B0604030504040204" pitchFamily="34" charset="0"/>
                <a:cs typeface="Tahoma" panose="020B0604030504040204" pitchFamily="34" charset="0"/>
              </a:rPr>
              <a:t>o</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ne</a:t>
            </a:r>
            <a:r>
              <a:rPr sz="1600" b="1" spc="-5" dirty="0">
                <a:solidFill>
                  <a:srgbClr val="FF0000"/>
                </a:solidFill>
                <a:latin typeface="Tw Cen MT" panose="020B0602020104020603" pitchFamily="34" charset="0"/>
                <a:ea typeface="Tahoma" panose="020B0604030504040204" pitchFamily="34" charset="0"/>
                <a:cs typeface="Tahoma" panose="020B0604030504040204" pitchFamily="34" charset="0"/>
              </a:rPr>
              <a:t>s</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ia</a:t>
            </a:r>
            <a:r>
              <a:rPr sz="1600" b="1" spc="100" dirty="0">
                <a:solidFill>
                  <a:srgbClr val="FF0000"/>
                </a:solidFill>
                <a:latin typeface="Tw Cen MT" panose="020B0602020104020603" pitchFamily="34" charset="0"/>
                <a:ea typeface="Tahoma" panose="020B0604030504040204" pitchFamily="34" charset="0"/>
                <a:cs typeface="Tahoma" panose="020B0604030504040204" pitchFamily="34" charset="0"/>
              </a:rPr>
              <a:t> </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y</a:t>
            </a:r>
            <a:r>
              <a:rPr sz="1600" b="1" spc="5" dirty="0">
                <a:solidFill>
                  <a:srgbClr val="FF0000"/>
                </a:solidFill>
                <a:latin typeface="Tw Cen MT" panose="020B0602020104020603" pitchFamily="34" charset="0"/>
                <a:ea typeface="Tahoma" panose="020B0604030504040204" pitchFamily="34" charset="0"/>
                <a:cs typeface="Tahoma" panose="020B0604030504040204" pitchFamily="34" charset="0"/>
              </a:rPr>
              <a:t>a</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ng</a:t>
            </a:r>
            <a:r>
              <a:rPr sz="1600" b="1" spc="4" dirty="0">
                <a:solidFill>
                  <a:srgbClr val="FF0000"/>
                </a:solidFill>
                <a:latin typeface="Tw Cen MT" panose="020B0602020104020603" pitchFamily="34" charset="0"/>
                <a:ea typeface="Tahoma" panose="020B0604030504040204" pitchFamily="34" charset="0"/>
                <a:cs typeface="Tahoma" panose="020B0604030504040204" pitchFamily="34" charset="0"/>
              </a:rPr>
              <a:t> </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ung</a:t>
            </a:r>
            <a:r>
              <a:rPr sz="1600" b="1" spc="-4" dirty="0">
                <a:solidFill>
                  <a:srgbClr val="FF0000"/>
                </a:solidFill>
                <a:latin typeface="Tw Cen MT" panose="020B0602020104020603" pitchFamily="34" charset="0"/>
                <a:ea typeface="Tahoma" panose="020B0604030504040204" pitchFamily="34" charset="0"/>
                <a:cs typeface="Tahoma" panose="020B0604030504040204" pitchFamily="34" charset="0"/>
              </a:rPr>
              <a:t>g</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u</a:t>
            </a:r>
            <a:r>
              <a:rPr sz="1600" b="1" spc="4" dirty="0">
                <a:solidFill>
                  <a:srgbClr val="FF0000"/>
                </a:solidFill>
                <a:latin typeface="Tw Cen MT" panose="020B0602020104020603" pitchFamily="34" charset="0"/>
                <a:ea typeface="Tahoma" panose="020B0604030504040204" pitchFamily="34" charset="0"/>
                <a:cs typeface="Tahoma" panose="020B0604030504040204" pitchFamily="34" charset="0"/>
              </a:rPr>
              <a:t>l</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a:t>
            </a:r>
          </a:p>
          <a:p>
            <a:pPr marL="12342" marR="87671">
              <a:lnSpc>
                <a:spcPct val="100041"/>
              </a:lnSpc>
            </a:pP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b</a:t>
            </a:r>
            <a:r>
              <a:rPr sz="1600" b="1" spc="4" dirty="0">
                <a:solidFill>
                  <a:srgbClr val="FF0000"/>
                </a:solidFill>
                <a:latin typeface="Tw Cen MT" panose="020B0602020104020603" pitchFamily="34" charset="0"/>
                <a:ea typeface="Tahoma" panose="020B0604030504040204" pitchFamily="34" charset="0"/>
                <a:cs typeface="Tahoma" panose="020B0604030504040204" pitchFamily="34" charset="0"/>
              </a:rPr>
              <a:t>e</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r</a:t>
            </a:r>
            <a:r>
              <a:rPr sz="1600" b="1" spc="4" dirty="0">
                <a:solidFill>
                  <a:srgbClr val="FF0000"/>
                </a:solidFill>
                <a:latin typeface="Tw Cen MT" panose="020B0602020104020603" pitchFamily="34" charset="0"/>
                <a:ea typeface="Tahoma" panose="020B0604030504040204" pitchFamily="34" charset="0"/>
                <a:cs typeface="Tahoma" panose="020B0604030504040204" pitchFamily="34" charset="0"/>
              </a:rPr>
              <a:t>b</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u</a:t>
            </a:r>
            <a:r>
              <a:rPr sz="1600" b="1" spc="4" dirty="0">
                <a:solidFill>
                  <a:srgbClr val="FF0000"/>
                </a:solidFill>
                <a:latin typeface="Tw Cen MT" panose="020B0602020104020603" pitchFamily="34" charset="0"/>
                <a:ea typeface="Tahoma" panose="020B0604030504040204" pitchFamily="34" charset="0"/>
                <a:cs typeface="Tahoma" panose="020B0604030504040204" pitchFamily="34" charset="0"/>
              </a:rPr>
              <a:t>d</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ay</a:t>
            </a:r>
            <a:r>
              <a:rPr sz="1600" b="1" spc="4" dirty="0">
                <a:solidFill>
                  <a:srgbClr val="FF0000"/>
                </a:solidFill>
                <a:latin typeface="Tw Cen MT" panose="020B0602020104020603" pitchFamily="34" charset="0"/>
                <a:ea typeface="Tahoma" panose="020B0604030504040204" pitchFamily="34" charset="0"/>
                <a:cs typeface="Tahoma" panose="020B0604030504040204" pitchFamily="34" charset="0"/>
              </a:rPr>
              <a:t>a</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a:t>
            </a:r>
            <a:r>
              <a:rPr sz="1600" b="1" spc="-19" dirty="0">
                <a:solidFill>
                  <a:srgbClr val="FF0000"/>
                </a:solidFill>
                <a:latin typeface="Tw Cen MT" panose="020B0602020104020603" pitchFamily="34" charset="0"/>
                <a:ea typeface="Tahoma" panose="020B0604030504040204" pitchFamily="34" charset="0"/>
                <a:cs typeface="Tahoma" panose="020B0604030504040204" pitchFamily="34" charset="0"/>
              </a:rPr>
              <a:t> </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s</a:t>
            </a:r>
            <a:r>
              <a:rPr sz="1600" b="1" spc="5" dirty="0">
                <a:solidFill>
                  <a:srgbClr val="FF0000"/>
                </a:solidFill>
                <a:latin typeface="Tw Cen MT" panose="020B0602020104020603" pitchFamily="34" charset="0"/>
                <a:ea typeface="Tahoma" panose="020B0604030504040204" pitchFamily="34" charset="0"/>
                <a:cs typeface="Tahoma" panose="020B0604030504040204" pitchFamily="34" charset="0"/>
              </a:rPr>
              <a:t>e</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rta</a:t>
            </a:r>
            <a:r>
              <a:rPr sz="1600" b="1" spc="29" dirty="0">
                <a:solidFill>
                  <a:srgbClr val="FF0000"/>
                </a:solidFill>
                <a:latin typeface="Tw Cen MT" panose="020B0602020104020603" pitchFamily="34" charset="0"/>
                <a:ea typeface="Tahoma" panose="020B0604030504040204" pitchFamily="34" charset="0"/>
                <a:cs typeface="Tahoma" panose="020B0604030504040204" pitchFamily="34" charset="0"/>
              </a:rPr>
              <a:t> </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m</a:t>
            </a:r>
            <a:r>
              <a:rPr sz="1600" b="1" spc="5" dirty="0">
                <a:solidFill>
                  <a:srgbClr val="FF0000"/>
                </a:solidFill>
                <a:latin typeface="Tw Cen MT" panose="020B0602020104020603" pitchFamily="34" charset="0"/>
                <a:ea typeface="Tahoma" panose="020B0604030504040204" pitchFamily="34" charset="0"/>
                <a:cs typeface="Tahoma" panose="020B0604030504040204" pitchFamily="34" charset="0"/>
              </a:rPr>
              <a:t>e</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nguasai</a:t>
            </a:r>
            <a:r>
              <a:rPr sz="1600" b="1" spc="-204" dirty="0">
                <a:solidFill>
                  <a:srgbClr val="FF0000"/>
                </a:solidFill>
                <a:latin typeface="Tw Cen MT" panose="020B0602020104020603" pitchFamily="34" charset="0"/>
                <a:ea typeface="Tahoma" panose="020B0604030504040204" pitchFamily="34" charset="0"/>
                <a:cs typeface="Tahoma" panose="020B0604030504040204" pitchFamily="34" charset="0"/>
              </a:rPr>
              <a:t> </a:t>
            </a:r>
            <a:r>
              <a:rPr sz="1600" b="1" spc="4" dirty="0">
                <a:solidFill>
                  <a:srgbClr val="FF0000"/>
                </a:solidFill>
                <a:latin typeface="Tw Cen MT" panose="020B0602020104020603" pitchFamily="34" charset="0"/>
                <a:ea typeface="Tahoma" panose="020B0604030504040204" pitchFamily="34" charset="0"/>
                <a:cs typeface="Tahoma" panose="020B0604030504040204" pitchFamily="34" charset="0"/>
              </a:rPr>
              <a:t>il</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mu p</a:t>
            </a:r>
            <a:r>
              <a:rPr sz="1600" b="1" spc="5" dirty="0">
                <a:solidFill>
                  <a:srgbClr val="FF0000"/>
                </a:solidFill>
                <a:latin typeface="Tw Cen MT" panose="020B0602020104020603" pitchFamily="34" charset="0"/>
                <a:ea typeface="Tahoma" panose="020B0604030504040204" pitchFamily="34" charset="0"/>
                <a:cs typeface="Tahoma" panose="020B0604030504040204" pitchFamily="34" charset="0"/>
              </a:rPr>
              <a:t>e</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ng</a:t>
            </a:r>
            <a:r>
              <a:rPr sz="1600" b="1" spc="5" dirty="0">
                <a:solidFill>
                  <a:srgbClr val="FF0000"/>
                </a:solidFill>
                <a:latin typeface="Tw Cen MT" panose="020B0602020104020603" pitchFamily="34" charset="0"/>
                <a:ea typeface="Tahoma" panose="020B0604030504040204" pitchFamily="34" charset="0"/>
                <a:cs typeface="Tahoma" panose="020B0604030504040204" pitchFamily="34" charset="0"/>
              </a:rPr>
              <a:t>e</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t</a:t>
            </a:r>
            <a:r>
              <a:rPr sz="1600" b="1" spc="-5" dirty="0">
                <a:solidFill>
                  <a:srgbClr val="FF0000"/>
                </a:solidFill>
                <a:latin typeface="Tw Cen MT" panose="020B0602020104020603" pitchFamily="34" charset="0"/>
                <a:ea typeface="Tahoma" panose="020B0604030504040204" pitchFamily="34" charset="0"/>
                <a:cs typeface="Tahoma" panose="020B0604030504040204" pitchFamily="34" charset="0"/>
              </a:rPr>
              <a:t>a</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huan</a:t>
            </a:r>
            <a:r>
              <a:rPr sz="1600" b="1" spc="-46" dirty="0">
                <a:solidFill>
                  <a:srgbClr val="FF0000"/>
                </a:solidFill>
                <a:latin typeface="Tw Cen MT" panose="020B0602020104020603" pitchFamily="34" charset="0"/>
                <a:ea typeface="Tahoma" panose="020B0604030504040204" pitchFamily="34" charset="0"/>
                <a:cs typeface="Tahoma" panose="020B0604030504040204" pitchFamily="34" charset="0"/>
              </a:rPr>
              <a:t> </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dan</a:t>
            </a:r>
            <a:r>
              <a:rPr sz="1600" b="1" spc="-40" dirty="0">
                <a:solidFill>
                  <a:srgbClr val="FF0000"/>
                </a:solidFill>
                <a:latin typeface="Tw Cen MT" panose="020B0602020104020603" pitchFamily="34" charset="0"/>
                <a:ea typeface="Tahoma" panose="020B0604030504040204" pitchFamily="34" charset="0"/>
                <a:cs typeface="Tahoma" panose="020B0604030504040204" pitchFamily="34" charset="0"/>
              </a:rPr>
              <a:t> </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te</a:t>
            </a:r>
            <a:r>
              <a:rPr sz="1600" b="1" spc="-4" dirty="0">
                <a:solidFill>
                  <a:srgbClr val="FF0000"/>
                </a:solidFill>
                <a:latin typeface="Tw Cen MT" panose="020B0602020104020603" pitchFamily="34" charset="0"/>
                <a:ea typeface="Tahoma" panose="020B0604030504040204" pitchFamily="34" charset="0"/>
                <a:cs typeface="Tahoma" panose="020B0604030504040204" pitchFamily="34" charset="0"/>
              </a:rPr>
              <a:t>k</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n</a:t>
            </a:r>
            <a:r>
              <a:rPr sz="1600" b="1" spc="4" dirty="0">
                <a:solidFill>
                  <a:srgbClr val="FF0000"/>
                </a:solidFill>
                <a:latin typeface="Tw Cen MT" panose="020B0602020104020603" pitchFamily="34" charset="0"/>
                <a:ea typeface="Tahoma" panose="020B0604030504040204" pitchFamily="34" charset="0"/>
                <a:cs typeface="Tahoma" panose="020B0604030504040204" pitchFamily="34" charset="0"/>
              </a:rPr>
              <a:t>ol</a:t>
            </a:r>
            <a:r>
              <a:rPr sz="1600" b="1" dirty="0">
                <a:solidFill>
                  <a:srgbClr val="FF0000"/>
                </a:solidFill>
                <a:latin typeface="Tw Cen MT" panose="020B0602020104020603" pitchFamily="34" charset="0"/>
                <a:ea typeface="Tahoma" panose="020B0604030504040204" pitchFamily="34" charset="0"/>
                <a:cs typeface="Tahoma" panose="020B0604030504040204" pitchFamily="34" charset="0"/>
              </a:rPr>
              <a:t>ogi</a:t>
            </a:r>
          </a:p>
        </p:txBody>
      </p:sp>
      <p:sp>
        <p:nvSpPr>
          <p:cNvPr id="8" name="object 8"/>
          <p:cNvSpPr txBox="1"/>
          <p:nvPr/>
        </p:nvSpPr>
        <p:spPr>
          <a:xfrm>
            <a:off x="2814418" y="3642524"/>
            <a:ext cx="3288769" cy="990600"/>
          </a:xfrm>
          <a:prstGeom prst="rect">
            <a:avLst/>
          </a:prstGeom>
        </p:spPr>
        <p:txBody>
          <a:bodyPr wrap="square" lIns="0" tIns="0" rIns="0" bIns="0" rtlCol="0">
            <a:noAutofit/>
          </a:bodyPr>
          <a:lstStyle/>
          <a:p>
            <a:pPr marL="12342" algn="just">
              <a:lnSpc>
                <a:spcPts val="1467"/>
              </a:lnSpc>
              <a:spcBef>
                <a:spcPts val="74"/>
              </a:spcBef>
            </a:pPr>
            <a:r>
              <a:rPr sz="1600" b="1" spc="-4" dirty="0">
                <a:solidFill>
                  <a:prstClr val="black"/>
                </a:solidFill>
                <a:latin typeface="Tw Cen MT" panose="020B0602020104020603" pitchFamily="34" charset="0"/>
                <a:ea typeface="Tahoma" panose="020B0604030504040204" pitchFamily="34" charset="0"/>
                <a:cs typeface="Tahoma" panose="020B0604030504040204" pitchFamily="34" charset="0"/>
              </a:rPr>
              <a:t>S</a:t>
            </a:r>
            <a:r>
              <a:rPr sz="1600" b="1" spc="4" dirty="0">
                <a:solidFill>
                  <a:prstClr val="black"/>
                </a:solidFill>
                <a:latin typeface="Tw Cen MT" panose="020B0602020104020603" pitchFamily="34" charset="0"/>
                <a:ea typeface="Tahoma" panose="020B0604030504040204" pitchFamily="34" charset="0"/>
                <a:cs typeface="Tahoma" panose="020B0604030504040204" pitchFamily="34" charset="0"/>
              </a:rPr>
              <a:t>D</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M </a:t>
            </a:r>
            <a:r>
              <a:rPr sz="1600" b="1" spc="202"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ASN </a:t>
            </a:r>
            <a:r>
              <a:rPr sz="1600" b="1" spc="249"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y</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a</a:t>
            </a: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n</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g </a:t>
            </a:r>
            <a:r>
              <a:rPr sz="1600" b="1" spc="72"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pr</a:t>
            </a: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o</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f</a:t>
            </a: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e</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sion</a:t>
            </a:r>
            <a:r>
              <a:rPr sz="1600" b="1" spc="-11" dirty="0">
                <a:solidFill>
                  <a:prstClr val="black"/>
                </a:solidFill>
                <a:latin typeface="Tw Cen MT" panose="020B0602020104020603" pitchFamily="34" charset="0"/>
                <a:ea typeface="Tahoma" panose="020B0604030504040204" pitchFamily="34" charset="0"/>
                <a:cs typeface="Tahoma" panose="020B0604030504040204" pitchFamily="34" charset="0"/>
              </a:rPr>
              <a:t>a</a:t>
            </a: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l</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600" b="1" dirty="0" err="1">
                <a:solidFill>
                  <a:prstClr val="black"/>
                </a:solidFill>
                <a:latin typeface="Tw Cen MT" panose="020B0602020104020603" pitchFamily="34" charset="0"/>
                <a:ea typeface="Tahoma" panose="020B0604030504040204" pitchFamily="34" charset="0"/>
                <a:cs typeface="Tahoma" panose="020B0604030504040204" pitchFamily="34" charset="0"/>
              </a:rPr>
              <a:t>be</a:t>
            </a:r>
            <a:r>
              <a:rPr sz="1600" b="1" spc="-15" dirty="0" err="1">
                <a:solidFill>
                  <a:prstClr val="black"/>
                </a:solidFill>
                <a:latin typeface="Tw Cen MT" panose="020B0602020104020603" pitchFamily="34" charset="0"/>
                <a:ea typeface="Tahoma" panose="020B0604030504040204" pitchFamily="34" charset="0"/>
                <a:cs typeface="Tahoma" panose="020B0604030504040204" pitchFamily="34" charset="0"/>
              </a:rPr>
              <a:t>r</a:t>
            </a:r>
            <a:r>
              <a:rPr sz="1600" b="1" dirty="0" err="1">
                <a:solidFill>
                  <a:prstClr val="black"/>
                </a:solidFill>
                <a:latin typeface="Tw Cen MT" panose="020B0602020104020603" pitchFamily="34" charset="0"/>
                <a:ea typeface="Tahoma" panose="020B0604030504040204" pitchFamily="34" charset="0"/>
                <a:cs typeface="Tahoma" panose="020B0604030504040204" pitchFamily="34" charset="0"/>
              </a:rPr>
              <a:t>sih</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a:t>
            </a:r>
            <a:r>
              <a:rPr lang="en-US" sz="1600" b="1"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600" b="1" spc="5" dirty="0" err="1">
                <a:solidFill>
                  <a:prstClr val="black"/>
                </a:solidFill>
                <a:latin typeface="Tw Cen MT" panose="020B0602020104020603" pitchFamily="34" charset="0"/>
                <a:ea typeface="Tahoma" panose="020B0604030504040204" pitchFamily="34" charset="0"/>
                <a:cs typeface="Tahoma" panose="020B0604030504040204" pitchFamily="34" charset="0"/>
              </a:rPr>
              <a:t>k</a:t>
            </a:r>
            <a:r>
              <a:rPr sz="1600" b="1" spc="-16" dirty="0" err="1">
                <a:solidFill>
                  <a:prstClr val="black"/>
                </a:solidFill>
                <a:latin typeface="Tw Cen MT" panose="020B0602020104020603" pitchFamily="34" charset="0"/>
                <a:ea typeface="Tahoma" panose="020B0604030504040204" pitchFamily="34" charset="0"/>
                <a:cs typeface="Tahoma" panose="020B0604030504040204" pitchFamily="34" charset="0"/>
              </a:rPr>
              <a:t>o</a:t>
            </a:r>
            <a:r>
              <a:rPr sz="1600" b="1" dirty="0" err="1">
                <a:solidFill>
                  <a:prstClr val="black"/>
                </a:solidFill>
                <a:latin typeface="Tw Cen MT" panose="020B0602020104020603" pitchFamily="34" charset="0"/>
                <a:ea typeface="Tahoma" panose="020B0604030504040204" pitchFamily="34" charset="0"/>
                <a:cs typeface="Tahoma" panose="020B0604030504040204" pitchFamily="34" charset="0"/>
              </a:rPr>
              <a:t>mpete</a:t>
            </a:r>
            <a:r>
              <a:rPr sz="1600" b="1" spc="-5" dirty="0" err="1">
                <a:solidFill>
                  <a:prstClr val="black"/>
                </a:solidFill>
                <a:latin typeface="Tw Cen MT" panose="020B0602020104020603" pitchFamily="34" charset="0"/>
                <a:ea typeface="Tahoma" panose="020B0604030504040204" pitchFamily="34" charset="0"/>
                <a:cs typeface="Tahoma" panose="020B0604030504040204" pitchFamily="34" charset="0"/>
              </a:rPr>
              <a:t>n</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600" b="1" spc="136"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netr</a:t>
            </a: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a</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l</a:t>
            </a:r>
            <a:r>
              <a:rPr sz="1600" b="1" spc="399"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600" b="1" dirty="0" err="1">
                <a:solidFill>
                  <a:prstClr val="black"/>
                </a:solidFill>
                <a:latin typeface="Tw Cen MT" panose="020B0602020104020603" pitchFamily="34" charset="0"/>
                <a:ea typeface="Tahoma" panose="020B0604030504040204" pitchFamily="34" charset="0"/>
                <a:cs typeface="Tahoma" panose="020B0604030504040204" pitchFamily="34" charset="0"/>
              </a:rPr>
              <a:t>dan</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600" b="1" spc="-10" dirty="0" err="1">
                <a:solidFill>
                  <a:prstClr val="black"/>
                </a:solidFill>
                <a:latin typeface="Tw Cen MT" panose="020B0602020104020603" pitchFamily="34" charset="0"/>
                <a:ea typeface="Tahoma" panose="020B0604030504040204" pitchFamily="34" charset="0"/>
                <a:cs typeface="Tahoma" panose="020B0604030504040204" pitchFamily="34" charset="0"/>
              </a:rPr>
              <a:t>b</a:t>
            </a:r>
            <a:r>
              <a:rPr sz="1600" b="1" dirty="0" err="1">
                <a:solidFill>
                  <a:prstClr val="black"/>
                </a:solidFill>
                <a:latin typeface="Tw Cen MT" panose="020B0602020104020603" pitchFamily="34" charset="0"/>
                <a:ea typeface="Tahoma" panose="020B0604030504040204" pitchFamily="34" charset="0"/>
                <a:cs typeface="Tahoma" panose="020B0604030504040204" pitchFamily="34" charset="0"/>
              </a:rPr>
              <a:t>erinteg</a:t>
            </a:r>
            <a:r>
              <a:rPr sz="1600" b="1" spc="-15" dirty="0" err="1">
                <a:solidFill>
                  <a:prstClr val="black"/>
                </a:solidFill>
                <a:latin typeface="Tw Cen MT" panose="020B0602020104020603" pitchFamily="34" charset="0"/>
                <a:ea typeface="Tahoma" panose="020B0604030504040204" pitchFamily="34" charset="0"/>
                <a:cs typeface="Tahoma" panose="020B0604030504040204" pitchFamily="34" charset="0"/>
              </a:rPr>
              <a:t>r</a:t>
            </a:r>
            <a:r>
              <a:rPr sz="1600" b="1" spc="-10" dirty="0" err="1">
                <a:solidFill>
                  <a:prstClr val="black"/>
                </a:solidFill>
                <a:latin typeface="Tw Cen MT" panose="020B0602020104020603" pitchFamily="34" charset="0"/>
                <a:ea typeface="Tahoma" panose="020B0604030504040204" pitchFamily="34" charset="0"/>
                <a:cs typeface="Tahoma" panose="020B0604030504040204" pitchFamily="34" charset="0"/>
              </a:rPr>
              <a:t>i</a:t>
            </a:r>
            <a:r>
              <a:rPr sz="1600" b="1" dirty="0" err="1">
                <a:solidFill>
                  <a:prstClr val="black"/>
                </a:solidFill>
                <a:latin typeface="Tw Cen MT" panose="020B0602020104020603" pitchFamily="34" charset="0"/>
                <a:ea typeface="Tahoma" panose="020B0604030504040204" pitchFamily="34" charset="0"/>
                <a:cs typeface="Tahoma" panose="020B0604030504040204" pitchFamily="34" charset="0"/>
              </a:rPr>
              <a:t>t</a:t>
            </a:r>
            <a:r>
              <a:rPr sz="1600" b="1" spc="4" dirty="0" err="1">
                <a:solidFill>
                  <a:prstClr val="black"/>
                </a:solidFill>
                <a:latin typeface="Tw Cen MT" panose="020B0602020104020603" pitchFamily="34" charset="0"/>
                <a:ea typeface="Tahoma" panose="020B0604030504040204" pitchFamily="34" charset="0"/>
                <a:cs typeface="Tahoma" panose="020B0604030504040204" pitchFamily="34" charset="0"/>
              </a:rPr>
              <a:t>a</a:t>
            </a:r>
            <a:r>
              <a:rPr sz="1600" b="1" dirty="0" err="1">
                <a:solidFill>
                  <a:prstClr val="black"/>
                </a:solidFill>
                <a:latin typeface="Tw Cen MT" panose="020B0602020104020603" pitchFamily="34" charset="0"/>
                <a:ea typeface="Tahoma" panose="020B0604030504040204" pitchFamily="34" charset="0"/>
                <a:cs typeface="Tahoma" panose="020B0604030504040204" pitchFamily="34" charset="0"/>
              </a:rPr>
              <a:t>s</a:t>
            </a:r>
            <a:r>
              <a:rPr lang="en-US" sz="1600" b="1"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lang="en-US" sz="1600" b="1" dirty="0" err="1">
                <a:solidFill>
                  <a:prstClr val="black"/>
                </a:solidFill>
                <a:latin typeface="Tw Cen MT" panose="020B0602020104020603" pitchFamily="34" charset="0"/>
                <a:ea typeface="Tahoma" panose="020B0604030504040204" pitchFamily="34" charset="0"/>
                <a:cs typeface="Tahoma" panose="020B0604030504040204" pitchFamily="34" charset="0"/>
              </a:rPr>
              <a:t>sangat</a:t>
            </a:r>
            <a:r>
              <a:rPr lang="en-US" sz="1600" b="1"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lang="en-US" sz="1600" b="1" dirty="0" err="1">
                <a:solidFill>
                  <a:prstClr val="black"/>
                </a:solidFill>
                <a:latin typeface="Tw Cen MT" panose="020B0602020104020603" pitchFamily="34" charset="0"/>
                <a:ea typeface="Tahoma" panose="020B0604030504040204" pitchFamily="34" charset="0"/>
                <a:cs typeface="Tahoma" panose="020B0604030504040204" pitchFamily="34" charset="0"/>
              </a:rPr>
              <a:t>berperan</a:t>
            </a:r>
            <a:r>
              <a:rPr lang="en-US" sz="1600" b="1"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lang="en-US" sz="1600" b="1" dirty="0" err="1">
                <a:solidFill>
                  <a:prstClr val="black"/>
                </a:solidFill>
                <a:latin typeface="Tw Cen MT" panose="020B0602020104020603" pitchFamily="34" charset="0"/>
                <a:ea typeface="Tahoma" panose="020B0604030504040204" pitchFamily="34" charset="0"/>
                <a:cs typeface="Tahoma" panose="020B0604030504040204" pitchFamily="34" charset="0"/>
              </a:rPr>
              <a:t>dalam</a:t>
            </a:r>
            <a:r>
              <a:rPr lang="en-US" sz="1600" b="1"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lang="en-US" sz="1600" b="1" dirty="0" err="1">
                <a:solidFill>
                  <a:prstClr val="black"/>
                </a:solidFill>
                <a:latin typeface="Tw Cen MT" panose="020B0602020104020603" pitchFamily="34" charset="0"/>
                <a:ea typeface="Tahoma" panose="020B0604030504040204" pitchFamily="34" charset="0"/>
                <a:cs typeface="Tahoma" panose="020B0604030504040204" pitchFamily="34" charset="0"/>
              </a:rPr>
              <a:t>menentukan</a:t>
            </a:r>
            <a:r>
              <a:rPr lang="en-US" sz="1600" b="1"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lang="en-US" sz="1600" b="1" dirty="0" err="1">
                <a:solidFill>
                  <a:prstClr val="black"/>
                </a:solidFill>
                <a:latin typeface="Tw Cen MT" panose="020B0602020104020603" pitchFamily="34" charset="0"/>
                <a:ea typeface="Tahoma" panose="020B0604030504040204" pitchFamily="34" charset="0"/>
                <a:cs typeface="Tahoma" panose="020B0604030504040204" pitchFamily="34" charset="0"/>
              </a:rPr>
              <a:t>efektivitas</a:t>
            </a:r>
            <a:r>
              <a:rPr lang="en-US" sz="1600" b="1"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lang="en-US" sz="1600" b="1" dirty="0" err="1">
                <a:solidFill>
                  <a:prstClr val="black"/>
                </a:solidFill>
                <a:latin typeface="Tw Cen MT" panose="020B0602020104020603" pitchFamily="34" charset="0"/>
                <a:ea typeface="Tahoma" panose="020B0604030504040204" pitchFamily="34" charset="0"/>
                <a:cs typeface="Tahoma" panose="020B0604030504040204" pitchFamily="34" charset="0"/>
              </a:rPr>
              <a:t>pemerintah</a:t>
            </a:r>
            <a:r>
              <a:rPr lang="en-US" sz="1600" b="1"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lang="en-US" sz="1600" b="1" dirty="0" err="1">
                <a:solidFill>
                  <a:prstClr val="black"/>
                </a:solidFill>
                <a:latin typeface="Tw Cen MT" panose="020B0602020104020603" pitchFamily="34" charset="0"/>
                <a:ea typeface="Tahoma" panose="020B0604030504040204" pitchFamily="34" charset="0"/>
                <a:cs typeface="Tahoma" panose="020B0604030504040204" pitchFamily="34" charset="0"/>
              </a:rPr>
              <a:t>untuk</a:t>
            </a:r>
            <a:r>
              <a:rPr lang="en-US" sz="1600" b="1"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lang="en-US" sz="1600" b="1" dirty="0" err="1">
                <a:solidFill>
                  <a:prstClr val="black"/>
                </a:solidFill>
                <a:latin typeface="Tw Cen MT" panose="020B0602020104020603" pitchFamily="34" charset="0"/>
                <a:ea typeface="Tahoma" panose="020B0604030504040204" pitchFamily="34" charset="0"/>
                <a:cs typeface="Tahoma" panose="020B0604030504040204" pitchFamily="34" charset="0"/>
              </a:rPr>
              <a:t>mewujudkan</a:t>
            </a:r>
            <a:r>
              <a:rPr lang="en-US" sz="1600" b="1"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lang="en-US" sz="1600" b="1" dirty="0" err="1">
                <a:solidFill>
                  <a:prstClr val="black"/>
                </a:solidFill>
                <a:latin typeface="Tw Cen MT" panose="020B0602020104020603" pitchFamily="34" charset="0"/>
                <a:ea typeface="Tahoma" panose="020B0604030504040204" pitchFamily="34" charset="0"/>
                <a:cs typeface="Tahoma" panose="020B0604030504040204" pitchFamily="34" charset="0"/>
              </a:rPr>
              <a:t>visi</a:t>
            </a:r>
            <a:r>
              <a:rPr lang="en-US" sz="1600" b="1"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lang="en-US" sz="1600" b="1" dirty="0" err="1">
                <a:solidFill>
                  <a:prstClr val="black"/>
                </a:solidFill>
                <a:latin typeface="Tw Cen MT" panose="020B0602020104020603" pitchFamily="34" charset="0"/>
                <a:ea typeface="Tahoma" panose="020B0604030504040204" pitchFamily="34" charset="0"/>
                <a:cs typeface="Tahoma" panose="020B0604030504040204" pitchFamily="34" charset="0"/>
              </a:rPr>
              <a:t>pembangunan</a:t>
            </a:r>
            <a:endParaRPr sz="1600" b="1" dirty="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7" name="object 7"/>
          <p:cNvSpPr txBox="1"/>
          <p:nvPr/>
        </p:nvSpPr>
        <p:spPr>
          <a:xfrm>
            <a:off x="8223713" y="4070832"/>
            <a:ext cx="2109920" cy="406640"/>
          </a:xfrm>
          <a:prstGeom prst="rect">
            <a:avLst/>
          </a:prstGeom>
        </p:spPr>
        <p:txBody>
          <a:bodyPr wrap="square" lIns="0" tIns="0" rIns="0" bIns="0" rtlCol="0">
            <a:noAutofit/>
          </a:bodyPr>
          <a:lstStyle/>
          <a:p>
            <a:pPr marL="12342">
              <a:lnSpc>
                <a:spcPts val="1467"/>
              </a:lnSpc>
              <a:spcBef>
                <a:spcPts val="74"/>
              </a:spcBef>
            </a:pPr>
            <a:r>
              <a:rPr sz="1600" b="1" spc="4" dirty="0">
                <a:solidFill>
                  <a:prstClr val="black"/>
                </a:solidFill>
                <a:latin typeface="Tw Cen MT" panose="020B0602020104020603" pitchFamily="34" charset="0"/>
                <a:ea typeface="Tahoma" panose="020B0604030504040204" pitchFamily="34" charset="0"/>
                <a:cs typeface="Tahoma" panose="020B0604030504040204" pitchFamily="34" charset="0"/>
              </a:rPr>
              <a:t>Ek</a:t>
            </a:r>
            <a:r>
              <a:rPr sz="1600" b="1" spc="-4" dirty="0">
                <a:solidFill>
                  <a:prstClr val="black"/>
                </a:solidFill>
                <a:latin typeface="Tw Cen MT" panose="020B0602020104020603" pitchFamily="34" charset="0"/>
                <a:ea typeface="Tahoma" panose="020B0604030504040204" pitchFamily="34" charset="0"/>
                <a:cs typeface="Tahoma" panose="020B0604030504040204" pitchFamily="34" charset="0"/>
              </a:rPr>
              <a:t>o</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nomi</a:t>
            </a:r>
            <a:r>
              <a:rPr sz="1600" b="1" spc="-10"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y</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a</a:t>
            </a: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n</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g</a:t>
            </a:r>
            <a:r>
              <a:rPr sz="1600" b="1" spc="-15"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m</a:t>
            </a: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a</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ju</a:t>
            </a:r>
            <a:r>
              <a:rPr sz="1600" b="1" spc="-59"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600" dirty="0">
                <a:solidFill>
                  <a:prstClr val="black"/>
                </a:solidFill>
                <a:latin typeface="Tw Cen MT" panose="020B0602020104020603" pitchFamily="34" charset="0"/>
                <a:ea typeface="Tahoma" panose="020B0604030504040204" pitchFamily="34" charset="0"/>
                <a:cs typeface="Tahoma" panose="020B0604030504040204" pitchFamily="34" charset="0"/>
              </a:rPr>
              <a:t>dan</a:t>
            </a:r>
            <a:endParaRPr sz="1600">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12342" marR="25988">
              <a:lnSpc>
                <a:spcPct val="95825"/>
              </a:lnSpc>
            </a:pPr>
            <a:r>
              <a:rPr sz="1600" dirty="0">
                <a:solidFill>
                  <a:prstClr val="black"/>
                </a:solidFill>
                <a:latin typeface="Tw Cen MT" panose="020B0602020104020603" pitchFamily="34" charset="0"/>
                <a:ea typeface="Tahoma" panose="020B0604030504040204" pitchFamily="34" charset="0"/>
                <a:cs typeface="Tahoma" panose="020B0604030504040204" pitchFamily="34" charset="0"/>
              </a:rPr>
              <a:t>b</a:t>
            </a:r>
            <a:r>
              <a:rPr sz="1600" spc="4" dirty="0">
                <a:solidFill>
                  <a:prstClr val="black"/>
                </a:solidFill>
                <a:latin typeface="Tw Cen MT" panose="020B0602020104020603" pitchFamily="34" charset="0"/>
                <a:ea typeface="Tahoma" panose="020B0604030504040204" pitchFamily="34" charset="0"/>
                <a:cs typeface="Tahoma" panose="020B0604030504040204" pitchFamily="34" charset="0"/>
              </a:rPr>
              <a:t>e</a:t>
            </a:r>
            <a:r>
              <a:rPr sz="1600" dirty="0">
                <a:solidFill>
                  <a:prstClr val="black"/>
                </a:solidFill>
                <a:latin typeface="Tw Cen MT" panose="020B0602020104020603" pitchFamily="34" charset="0"/>
                <a:ea typeface="Tahoma" panose="020B0604030504040204" pitchFamily="34" charset="0"/>
                <a:cs typeface="Tahoma" panose="020B0604030504040204" pitchFamily="34" charset="0"/>
              </a:rPr>
              <a:t>rke</a:t>
            </a:r>
            <a:r>
              <a:rPr sz="1600" spc="4" dirty="0">
                <a:solidFill>
                  <a:prstClr val="black"/>
                </a:solidFill>
                <a:latin typeface="Tw Cen MT" panose="020B0602020104020603" pitchFamily="34" charset="0"/>
                <a:ea typeface="Tahoma" panose="020B0604030504040204" pitchFamily="34" charset="0"/>
                <a:cs typeface="Tahoma" panose="020B0604030504040204" pitchFamily="34" charset="0"/>
              </a:rPr>
              <a:t>l</a:t>
            </a:r>
            <a:r>
              <a:rPr sz="1600" dirty="0">
                <a:solidFill>
                  <a:prstClr val="black"/>
                </a:solidFill>
                <a:latin typeface="Tw Cen MT" panose="020B0602020104020603" pitchFamily="34" charset="0"/>
                <a:ea typeface="Tahoma" panose="020B0604030504040204" pitchFamily="34" charset="0"/>
                <a:cs typeface="Tahoma" panose="020B0604030504040204" pitchFamily="34" charset="0"/>
              </a:rPr>
              <a:t>an</a:t>
            </a:r>
            <a:r>
              <a:rPr sz="1600" spc="4" dirty="0">
                <a:solidFill>
                  <a:prstClr val="black"/>
                </a:solidFill>
                <a:latin typeface="Tw Cen MT" panose="020B0602020104020603" pitchFamily="34" charset="0"/>
                <a:ea typeface="Tahoma" panose="020B0604030504040204" pitchFamily="34" charset="0"/>
                <a:cs typeface="Tahoma" panose="020B0604030504040204" pitchFamily="34" charset="0"/>
              </a:rPr>
              <a:t>j</a:t>
            </a:r>
            <a:r>
              <a:rPr sz="1600" dirty="0">
                <a:solidFill>
                  <a:prstClr val="black"/>
                </a:solidFill>
                <a:latin typeface="Tw Cen MT" panose="020B0602020104020603" pitchFamily="34" charset="0"/>
                <a:ea typeface="Tahoma" panose="020B0604030504040204" pitchFamily="34" charset="0"/>
                <a:cs typeface="Tahoma" panose="020B0604030504040204" pitchFamily="34" charset="0"/>
              </a:rPr>
              <a:t>utan</a:t>
            </a:r>
            <a:endParaRPr sz="16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4" name="object 4"/>
          <p:cNvSpPr txBox="1"/>
          <p:nvPr/>
        </p:nvSpPr>
        <p:spPr>
          <a:xfrm>
            <a:off x="8223714" y="5152196"/>
            <a:ext cx="2806807" cy="406640"/>
          </a:xfrm>
          <a:prstGeom prst="rect">
            <a:avLst/>
          </a:prstGeom>
        </p:spPr>
        <p:txBody>
          <a:bodyPr wrap="square" lIns="0" tIns="0" rIns="0" bIns="0" rtlCol="0">
            <a:noAutofit/>
          </a:bodyPr>
          <a:lstStyle/>
          <a:p>
            <a:pPr marL="12342">
              <a:lnSpc>
                <a:spcPts val="1467"/>
              </a:lnSpc>
              <a:spcBef>
                <a:spcPts val="74"/>
              </a:spcBef>
            </a:pP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P</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emba</a:t>
            </a: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n</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gun</a:t>
            </a: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a</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n</a:t>
            </a:r>
            <a:r>
              <a:rPr sz="1600" b="1" spc="37"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y</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a</a:t>
            </a: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n</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g</a:t>
            </a:r>
            <a:r>
              <a:rPr sz="1600" b="1" spc="-44"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mera</a:t>
            </a: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t</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a</a:t>
            </a:r>
            <a:r>
              <a:rPr sz="1600" b="1" spc="-183"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600" dirty="0">
                <a:solidFill>
                  <a:prstClr val="black"/>
                </a:solidFill>
                <a:latin typeface="Tw Cen MT" panose="020B0602020104020603" pitchFamily="34" charset="0"/>
                <a:ea typeface="Tahoma" panose="020B0604030504040204" pitchFamily="34" charset="0"/>
                <a:cs typeface="Tahoma" panose="020B0604030504040204" pitchFamily="34" charset="0"/>
              </a:rPr>
              <a:t>dan</a:t>
            </a:r>
            <a:endParaRPr sz="1600">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12342" marR="25988">
              <a:lnSpc>
                <a:spcPct val="95825"/>
              </a:lnSpc>
            </a:pPr>
            <a:r>
              <a:rPr sz="1600" spc="4" dirty="0">
                <a:solidFill>
                  <a:prstClr val="black"/>
                </a:solidFill>
                <a:latin typeface="Tw Cen MT" panose="020B0602020104020603" pitchFamily="34" charset="0"/>
                <a:ea typeface="Tahoma" panose="020B0604030504040204" pitchFamily="34" charset="0"/>
                <a:cs typeface="Tahoma" panose="020B0604030504040204" pitchFamily="34" charset="0"/>
              </a:rPr>
              <a:t>i</a:t>
            </a:r>
            <a:r>
              <a:rPr sz="1600" dirty="0">
                <a:solidFill>
                  <a:prstClr val="black"/>
                </a:solidFill>
                <a:latin typeface="Tw Cen MT" panose="020B0602020104020603" pitchFamily="34" charset="0"/>
                <a:ea typeface="Tahoma" panose="020B0604030504040204" pitchFamily="34" charset="0"/>
                <a:cs typeface="Tahoma" panose="020B0604030504040204" pitchFamily="34" charset="0"/>
              </a:rPr>
              <a:t>nklu</a:t>
            </a:r>
            <a:r>
              <a:rPr sz="1600" spc="4" dirty="0">
                <a:solidFill>
                  <a:prstClr val="black"/>
                </a:solidFill>
                <a:latin typeface="Tw Cen MT" panose="020B0602020104020603" pitchFamily="34" charset="0"/>
                <a:ea typeface="Tahoma" panose="020B0604030504040204" pitchFamily="34" charset="0"/>
                <a:cs typeface="Tahoma" panose="020B0604030504040204" pitchFamily="34" charset="0"/>
              </a:rPr>
              <a:t>si</a:t>
            </a:r>
            <a:r>
              <a:rPr sz="1600" dirty="0">
                <a:solidFill>
                  <a:prstClr val="black"/>
                </a:solidFill>
                <a:latin typeface="Tw Cen MT" panose="020B0602020104020603" pitchFamily="34" charset="0"/>
                <a:ea typeface="Tahoma" panose="020B0604030504040204" pitchFamily="34" charset="0"/>
                <a:cs typeface="Tahoma" panose="020B0604030504040204" pitchFamily="34" charset="0"/>
              </a:rPr>
              <a:t>f</a:t>
            </a:r>
            <a:endParaRPr sz="16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3" name="object 3"/>
          <p:cNvSpPr txBox="1"/>
          <p:nvPr/>
        </p:nvSpPr>
        <p:spPr>
          <a:xfrm>
            <a:off x="8223717" y="6276427"/>
            <a:ext cx="2667282" cy="406640"/>
          </a:xfrm>
          <a:prstGeom prst="rect">
            <a:avLst/>
          </a:prstGeom>
        </p:spPr>
        <p:txBody>
          <a:bodyPr wrap="square" lIns="0" tIns="0" rIns="0" bIns="0" rtlCol="0">
            <a:noAutofit/>
          </a:bodyPr>
          <a:lstStyle/>
          <a:p>
            <a:pPr marL="12342">
              <a:lnSpc>
                <a:spcPts val="1467"/>
              </a:lnSpc>
              <a:spcBef>
                <a:spcPts val="74"/>
              </a:spcBef>
            </a:pP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Ne</a:t>
            </a: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g</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ara</a:t>
            </a:r>
            <a:r>
              <a:rPr sz="1600" b="1" spc="-22"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y</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a</a:t>
            </a: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n</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g</a:t>
            </a:r>
            <a:r>
              <a:rPr sz="1600" b="1" spc="-37"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dem</a:t>
            </a: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o</a:t>
            </a: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k</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ra</a:t>
            </a: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t</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i</a:t>
            </a: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s</a:t>
            </a:r>
            <a:r>
              <a:rPr sz="1600" dirty="0">
                <a:solidFill>
                  <a:prstClr val="black"/>
                </a:solidFill>
                <a:latin typeface="Tw Cen MT" panose="020B0602020104020603" pitchFamily="34" charset="0"/>
                <a:ea typeface="Tahoma" panose="020B0604030504040204" pitchFamily="34" charset="0"/>
                <a:cs typeface="Tahoma" panose="020B0604030504040204" pitchFamily="34" charset="0"/>
              </a:rPr>
              <a:t>,</a:t>
            </a:r>
            <a:r>
              <a:rPr sz="1600" spc="37"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600" spc="-4" dirty="0">
                <a:solidFill>
                  <a:prstClr val="black"/>
                </a:solidFill>
                <a:latin typeface="Tw Cen MT" panose="020B0602020104020603" pitchFamily="34" charset="0"/>
                <a:ea typeface="Tahoma" panose="020B0604030504040204" pitchFamily="34" charset="0"/>
                <a:cs typeface="Tahoma" panose="020B0604030504040204" pitchFamily="34" charset="0"/>
              </a:rPr>
              <a:t>k</a:t>
            </a:r>
            <a:r>
              <a:rPr sz="1600" dirty="0">
                <a:solidFill>
                  <a:prstClr val="black"/>
                </a:solidFill>
                <a:latin typeface="Tw Cen MT" panose="020B0602020104020603" pitchFamily="34" charset="0"/>
                <a:ea typeface="Tahoma" panose="020B0604030504040204" pitchFamily="34" charset="0"/>
                <a:cs typeface="Tahoma" panose="020B0604030504040204" pitchFamily="34" charset="0"/>
              </a:rPr>
              <a:t>uat,</a:t>
            </a:r>
            <a:endParaRPr sz="1600">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12342" marR="25988">
              <a:lnSpc>
                <a:spcPct val="95825"/>
              </a:lnSpc>
            </a:pPr>
            <a:r>
              <a:rPr sz="1600" dirty="0">
                <a:solidFill>
                  <a:prstClr val="black"/>
                </a:solidFill>
                <a:latin typeface="Tw Cen MT" panose="020B0602020104020603" pitchFamily="34" charset="0"/>
                <a:ea typeface="Tahoma" panose="020B0604030504040204" pitchFamily="34" charset="0"/>
                <a:cs typeface="Tahoma" panose="020B0604030504040204" pitchFamily="34" charset="0"/>
              </a:rPr>
              <a:t>dan</a:t>
            </a:r>
            <a:r>
              <a:rPr sz="1600" spc="-63"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600" dirty="0">
                <a:solidFill>
                  <a:prstClr val="black"/>
                </a:solidFill>
                <a:latin typeface="Tw Cen MT" panose="020B0602020104020603" pitchFamily="34" charset="0"/>
                <a:ea typeface="Tahoma" panose="020B0604030504040204" pitchFamily="34" charset="0"/>
                <a:cs typeface="Tahoma" panose="020B0604030504040204" pitchFamily="34" charset="0"/>
              </a:rPr>
              <a:t>b</a:t>
            </a:r>
            <a:r>
              <a:rPr sz="1600" spc="4" dirty="0">
                <a:solidFill>
                  <a:prstClr val="black"/>
                </a:solidFill>
                <a:latin typeface="Tw Cen MT" panose="020B0602020104020603" pitchFamily="34" charset="0"/>
                <a:ea typeface="Tahoma" panose="020B0604030504040204" pitchFamily="34" charset="0"/>
                <a:cs typeface="Tahoma" panose="020B0604030504040204" pitchFamily="34" charset="0"/>
              </a:rPr>
              <a:t>e</a:t>
            </a:r>
            <a:r>
              <a:rPr sz="1600" dirty="0">
                <a:solidFill>
                  <a:prstClr val="black"/>
                </a:solidFill>
                <a:latin typeface="Tw Cen MT" panose="020B0602020104020603" pitchFamily="34" charset="0"/>
                <a:ea typeface="Tahoma" panose="020B0604030504040204" pitchFamily="34" charset="0"/>
                <a:cs typeface="Tahoma" panose="020B0604030504040204" pitchFamily="34" charset="0"/>
              </a:rPr>
              <a:t>r</a:t>
            </a:r>
            <a:r>
              <a:rPr sz="1600" spc="4" dirty="0">
                <a:solidFill>
                  <a:prstClr val="black"/>
                </a:solidFill>
                <a:latin typeface="Tw Cen MT" panose="020B0602020104020603" pitchFamily="34" charset="0"/>
                <a:ea typeface="Tahoma" panose="020B0604030504040204" pitchFamily="34" charset="0"/>
                <a:cs typeface="Tahoma" panose="020B0604030504040204" pitchFamily="34" charset="0"/>
              </a:rPr>
              <a:t>si</a:t>
            </a:r>
            <a:r>
              <a:rPr sz="1600" dirty="0">
                <a:solidFill>
                  <a:prstClr val="black"/>
                </a:solidFill>
                <a:latin typeface="Tw Cen MT" panose="020B0602020104020603" pitchFamily="34" charset="0"/>
                <a:ea typeface="Tahoma" panose="020B0604030504040204" pitchFamily="34" charset="0"/>
                <a:cs typeface="Tahoma" panose="020B0604030504040204" pitchFamily="34" charset="0"/>
              </a:rPr>
              <a:t>h</a:t>
            </a:r>
            <a:endParaRPr sz="16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2" name="object 2"/>
          <p:cNvSpPr txBox="1"/>
          <p:nvPr/>
        </p:nvSpPr>
        <p:spPr>
          <a:xfrm>
            <a:off x="333536" y="6325921"/>
            <a:ext cx="2364044" cy="585246"/>
          </a:xfrm>
          <a:prstGeom prst="rect">
            <a:avLst/>
          </a:prstGeom>
        </p:spPr>
        <p:txBody>
          <a:bodyPr wrap="square" lIns="0" tIns="0" rIns="0" bIns="0" rtlCol="0">
            <a:noAutofit/>
          </a:bodyPr>
          <a:lstStyle/>
          <a:p>
            <a:pPr marL="236442" marR="237378" algn="ctr">
              <a:lnSpc>
                <a:spcPts val="1389"/>
              </a:lnSpc>
              <a:spcBef>
                <a:spcPts val="70"/>
              </a:spcBef>
            </a:pP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Futu</a:t>
            </a:r>
            <a:r>
              <a:rPr sz="1500" b="1" spc="-5" dirty="0">
                <a:solidFill>
                  <a:prstClr val="black"/>
                </a:solidFill>
                <a:latin typeface="Tw Cen MT" panose="020B0602020104020603" pitchFamily="34" charset="0"/>
                <a:ea typeface="Tahoma" panose="020B0604030504040204" pitchFamily="34" charset="0"/>
                <a:cs typeface="Tahoma" panose="020B0604030504040204" pitchFamily="34" charset="0"/>
              </a:rPr>
              <a:t>r</a:t>
            </a: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e</a:t>
            </a:r>
            <a:r>
              <a:rPr sz="1500" b="1" spc="-161"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500" b="1" spc="5" dirty="0">
                <a:solidFill>
                  <a:prstClr val="black"/>
                </a:solidFill>
                <a:latin typeface="Tw Cen MT" panose="020B0602020104020603" pitchFamily="34" charset="0"/>
                <a:ea typeface="Tahoma" panose="020B0604030504040204" pitchFamily="34" charset="0"/>
                <a:cs typeface="Tahoma" panose="020B0604030504040204" pitchFamily="34" charset="0"/>
              </a:rPr>
              <a:t>o</a:t>
            </a: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f</a:t>
            </a:r>
            <a:r>
              <a:rPr sz="1500" b="1" spc="1"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Gov</a:t>
            </a:r>
            <a:r>
              <a:rPr sz="1500" b="1" spc="4" dirty="0">
                <a:solidFill>
                  <a:prstClr val="black"/>
                </a:solidFill>
                <a:latin typeface="Tw Cen MT" panose="020B0602020104020603" pitchFamily="34" charset="0"/>
                <a:ea typeface="Tahoma" panose="020B0604030504040204" pitchFamily="34" charset="0"/>
                <a:cs typeface="Tahoma" panose="020B0604030504040204" pitchFamily="34" charset="0"/>
              </a:rPr>
              <a:t>e</a:t>
            </a:r>
            <a:r>
              <a:rPr sz="1500" b="1" spc="-4" dirty="0">
                <a:solidFill>
                  <a:prstClr val="black"/>
                </a:solidFill>
                <a:latin typeface="Tw Cen MT" panose="020B0602020104020603" pitchFamily="34" charset="0"/>
                <a:ea typeface="Tahoma" panose="020B0604030504040204" pitchFamily="34" charset="0"/>
                <a:cs typeface="Tahoma" panose="020B0604030504040204" pitchFamily="34" charset="0"/>
              </a:rPr>
              <a:t>r</a:t>
            </a: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nm</a:t>
            </a:r>
            <a:r>
              <a:rPr sz="1500" b="1" spc="4" dirty="0">
                <a:solidFill>
                  <a:prstClr val="black"/>
                </a:solidFill>
                <a:latin typeface="Tw Cen MT" panose="020B0602020104020603" pitchFamily="34" charset="0"/>
                <a:ea typeface="Tahoma" panose="020B0604030504040204" pitchFamily="34" charset="0"/>
                <a:cs typeface="Tahoma" panose="020B0604030504040204" pitchFamily="34" charset="0"/>
              </a:rPr>
              <a:t>e</a:t>
            </a: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nt</a:t>
            </a:r>
            <a:endParaRPr sz="1500" dirty="0">
              <a:solidFill>
                <a:prstClr val="black"/>
              </a:solidFill>
              <a:latin typeface="Tw Cen MT" panose="020B0602020104020603" pitchFamily="34" charset="0"/>
              <a:ea typeface="Tahoma" panose="020B0604030504040204" pitchFamily="34" charset="0"/>
              <a:cs typeface="Tahoma" panose="020B0604030504040204" pitchFamily="34" charset="0"/>
            </a:endParaRPr>
          </a:p>
          <a:p>
            <a:pPr algn="ctr">
              <a:lnSpc>
                <a:spcPts val="1457"/>
              </a:lnSpc>
              <a:spcBef>
                <a:spcPts val="27"/>
              </a:spcBef>
            </a:pPr>
            <a:r>
              <a:rPr sz="1500" b="1" spc="5" dirty="0">
                <a:solidFill>
                  <a:prstClr val="black"/>
                </a:solidFill>
                <a:latin typeface="Tw Cen MT" panose="020B0602020104020603" pitchFamily="34" charset="0"/>
                <a:ea typeface="Tahoma" panose="020B0604030504040204" pitchFamily="34" charset="0"/>
                <a:cs typeface="Tahoma" panose="020B0604030504040204" pitchFamily="34" charset="0"/>
              </a:rPr>
              <a:t>(</a:t>
            </a: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digital</a:t>
            </a:r>
            <a:r>
              <a:rPr sz="1500" b="1" spc="-10"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&amp;</a:t>
            </a:r>
            <a:r>
              <a:rPr sz="1500" b="1" spc="-65"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citizen</a:t>
            </a:r>
            <a:r>
              <a:rPr sz="1500" b="1" spc="5"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c</a:t>
            </a:r>
            <a:r>
              <a:rPr sz="1500" b="1" spc="5" dirty="0">
                <a:solidFill>
                  <a:prstClr val="black"/>
                </a:solidFill>
                <a:latin typeface="Tw Cen MT" panose="020B0602020104020603" pitchFamily="34" charset="0"/>
                <a:ea typeface="Tahoma" panose="020B0604030504040204" pitchFamily="34" charset="0"/>
                <a:cs typeface="Tahoma" panose="020B0604030504040204" pitchFamily="34" charset="0"/>
              </a:rPr>
              <a:t>e</a:t>
            </a: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nt</a:t>
            </a:r>
            <a:r>
              <a:rPr sz="1500" b="1" spc="-5" dirty="0">
                <a:solidFill>
                  <a:prstClr val="black"/>
                </a:solidFill>
                <a:latin typeface="Tw Cen MT" panose="020B0602020104020603" pitchFamily="34" charset="0"/>
                <a:ea typeface="Tahoma" panose="020B0604030504040204" pitchFamily="34" charset="0"/>
                <a:cs typeface="Tahoma" panose="020B0604030504040204" pitchFamily="34" charset="0"/>
              </a:rPr>
              <a:t>r</a:t>
            </a: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ic</a:t>
            </a:r>
            <a:r>
              <a:rPr sz="1500" b="1" spc="-19"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n</a:t>
            </a:r>
            <a:r>
              <a:rPr sz="1500" b="1" spc="5" dirty="0">
                <a:solidFill>
                  <a:prstClr val="black"/>
                </a:solidFill>
                <a:latin typeface="Tw Cen MT" panose="020B0602020104020603" pitchFamily="34" charset="0"/>
                <a:ea typeface="Tahoma" panose="020B0604030504040204" pitchFamily="34" charset="0"/>
                <a:cs typeface="Tahoma" panose="020B0604030504040204" pitchFamily="34" charset="0"/>
              </a:rPr>
              <a:t>e</a:t>
            </a: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w </a:t>
            </a:r>
            <a:endParaRPr sz="1500" dirty="0">
              <a:solidFill>
                <a:prstClr val="black"/>
              </a:solidFill>
              <a:latin typeface="Tw Cen MT" panose="020B0602020104020603" pitchFamily="34" charset="0"/>
              <a:ea typeface="Tahoma" panose="020B0604030504040204" pitchFamily="34" charset="0"/>
              <a:cs typeface="Tahoma" panose="020B0604030504040204" pitchFamily="34" charset="0"/>
            </a:endParaRPr>
          </a:p>
          <a:p>
            <a:pPr algn="ctr">
              <a:lnSpc>
                <a:spcPts val="1457"/>
              </a:lnSpc>
              <a:spcBef>
                <a:spcPts val="100"/>
              </a:spcBef>
            </a:pP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g</a:t>
            </a:r>
            <a:r>
              <a:rPr sz="1500" b="1" spc="5" dirty="0">
                <a:solidFill>
                  <a:prstClr val="black"/>
                </a:solidFill>
                <a:latin typeface="Tw Cen MT" panose="020B0602020104020603" pitchFamily="34" charset="0"/>
                <a:ea typeface="Tahoma" panose="020B0604030504040204" pitchFamily="34" charset="0"/>
                <a:cs typeface="Tahoma" panose="020B0604030504040204" pitchFamily="34" charset="0"/>
              </a:rPr>
              <a:t>o</a:t>
            </a: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vernme</a:t>
            </a:r>
            <a:r>
              <a:rPr sz="1500" b="1" spc="5" dirty="0">
                <a:solidFill>
                  <a:prstClr val="black"/>
                </a:solidFill>
                <a:latin typeface="Tw Cen MT" panose="020B0602020104020603" pitchFamily="34" charset="0"/>
                <a:ea typeface="Tahoma" panose="020B0604030504040204" pitchFamily="34" charset="0"/>
                <a:cs typeface="Tahoma" panose="020B0604030504040204" pitchFamily="34" charset="0"/>
              </a:rPr>
              <a:t>n</a:t>
            </a: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t</a:t>
            </a:r>
            <a:r>
              <a:rPr sz="1500" b="1" spc="-29"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mod</a:t>
            </a:r>
            <a:r>
              <a:rPr sz="1500" b="1" spc="4" dirty="0">
                <a:solidFill>
                  <a:prstClr val="black"/>
                </a:solidFill>
                <a:latin typeface="Tw Cen MT" panose="020B0602020104020603" pitchFamily="34" charset="0"/>
                <a:ea typeface="Tahoma" panose="020B0604030504040204" pitchFamily="34" charset="0"/>
                <a:cs typeface="Tahoma" panose="020B0604030504040204" pitchFamily="34" charset="0"/>
              </a:rPr>
              <a:t>e</a:t>
            </a: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l)</a:t>
            </a:r>
            <a:endParaRPr sz="1500" dirty="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pic>
        <p:nvPicPr>
          <p:cNvPr id="42" name="Picture 11" descr="Logo Jawa-Tengah.png">
            <a:extLst>
              <a:ext uri="{FF2B5EF4-FFF2-40B4-BE49-F238E27FC236}">
                <a16:creationId xmlns="" xmlns:a16="http://schemas.microsoft.com/office/drawing/2014/main" id="{5A701004-948D-4B6C-AA5A-40A262CFA014}"/>
              </a:ext>
            </a:extLst>
          </p:cNvPr>
          <p:cNvPicPr>
            <a:picLocks noChangeAspect="1"/>
          </p:cNvPicPr>
          <p:nvPr/>
        </p:nvPicPr>
        <p:blipFill>
          <a:blip r:embed="rId16" cstate="print"/>
          <a:srcRect/>
          <a:stretch>
            <a:fillRect/>
          </a:stretch>
        </p:blipFill>
        <p:spPr bwMode="auto">
          <a:xfrm>
            <a:off x="274394" y="213520"/>
            <a:ext cx="944806" cy="1066801"/>
          </a:xfrm>
          <a:prstGeom prst="rect">
            <a:avLst/>
          </a:prstGeom>
          <a:noFill/>
          <a:ln w="9525">
            <a:noFill/>
            <a:miter lim="800000"/>
            <a:headEnd/>
            <a:tailEnd/>
          </a:ln>
        </p:spPr>
      </p:pic>
      <p:sp>
        <p:nvSpPr>
          <p:cNvPr id="43" name="object 141"/>
          <p:cNvSpPr/>
          <p:nvPr/>
        </p:nvSpPr>
        <p:spPr>
          <a:xfrm>
            <a:off x="1229812" y="316684"/>
            <a:ext cx="2225422" cy="757065"/>
          </a:xfrm>
          <a:prstGeom prst="rect">
            <a:avLst/>
          </a:prstGeom>
          <a:blipFill>
            <a:blip r:embed="rId17" cstate="print"/>
            <a:stretch>
              <a:fillRect/>
            </a:stretch>
          </a:blipFill>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44" name="Title 1">
            <a:extLst>
              <a:ext uri="{FF2B5EF4-FFF2-40B4-BE49-F238E27FC236}">
                <a16:creationId xmlns="" xmlns:a16="http://schemas.microsoft.com/office/drawing/2014/main" id="{926EF59C-7DAE-4173-AE21-BE836AA52714}"/>
              </a:ext>
            </a:extLst>
          </p:cNvPr>
          <p:cNvSpPr txBox="1">
            <a:spLocks/>
          </p:cNvSpPr>
          <p:nvPr/>
        </p:nvSpPr>
        <p:spPr>
          <a:xfrm>
            <a:off x="892915" y="167887"/>
            <a:ext cx="10719891" cy="1112435"/>
          </a:xfrm>
          <a:prstGeom prst="rect">
            <a:avLst/>
          </a:prstGeom>
        </p:spPr>
        <p:txBody>
          <a:bodyPr lIns="91123" tIns="45561" rIns="91123" bIns="45561">
            <a:noAutofit/>
          </a:bodyPr>
          <a:lstStyle>
            <a:lvl1pPr algn="ctr" defTabSz="1228954" rtl="0" eaLnBrk="1" latinLnBrk="0" hangingPunct="1">
              <a:spcBef>
                <a:spcPct val="0"/>
              </a:spcBef>
              <a:buNone/>
              <a:defRPr sz="5900" kern="1200">
                <a:solidFill>
                  <a:schemeClr val="tx1"/>
                </a:solidFill>
                <a:latin typeface="+mj-lt"/>
                <a:ea typeface="+mj-ea"/>
                <a:cs typeface="+mj-cs"/>
              </a:defRPr>
            </a:lvl1pPr>
          </a:lstStyle>
          <a:p>
            <a:pPr algn="r"/>
            <a:r>
              <a:rPr lang="en-US" sz="2900" b="1" dirty="0" err="1">
                <a:solidFill>
                  <a:prstClr val="white"/>
                </a:solidFill>
                <a:latin typeface="Tw Cen MT" panose="020B0602020104020603" pitchFamily="34" charset="0"/>
                <a:ea typeface="Tahoma" panose="020B0604030504040204" pitchFamily="34" charset="0"/>
                <a:cs typeface="Tahoma" panose="020B0604030504040204" pitchFamily="34" charset="0"/>
              </a:rPr>
              <a:t>Menuju</a:t>
            </a:r>
            <a:r>
              <a:rPr lang="en-US" sz="2900" b="1" dirty="0">
                <a:solidFill>
                  <a:prstClr val="white"/>
                </a:solidFill>
                <a:latin typeface="Tw Cen MT" panose="020B0602020104020603" pitchFamily="34" charset="0"/>
                <a:ea typeface="Tahoma" panose="020B0604030504040204" pitchFamily="34" charset="0"/>
                <a:cs typeface="Tahoma" panose="020B0604030504040204" pitchFamily="34" charset="0"/>
              </a:rPr>
              <a:t> Indonesia 2045</a:t>
            </a:r>
          </a:p>
          <a:p>
            <a:pPr algn="r"/>
            <a:r>
              <a:rPr lang="sv-SE" sz="2500" spc="-101" dirty="0">
                <a:solidFill>
                  <a:srgbClr val="FFFFFF"/>
                </a:solidFill>
                <a:latin typeface="Tw Cen MT" panose="020B0602020104020603" pitchFamily="34" charset="0"/>
                <a:ea typeface="Tahoma" panose="020B0604030504040204" pitchFamily="34" charset="0"/>
                <a:cs typeface="Tahoma" panose="020B0604030504040204" pitchFamily="34" charset="0"/>
              </a:rPr>
              <a:t>L</a:t>
            </a:r>
            <a:r>
              <a:rPr lang="sv-SE" sz="2500" spc="-97" dirty="0">
                <a:solidFill>
                  <a:srgbClr val="FFFFFF"/>
                </a:solidFill>
                <a:latin typeface="Tw Cen MT" panose="020B0602020104020603" pitchFamily="34" charset="0"/>
                <a:ea typeface="Tahoma" panose="020B0604030504040204" pitchFamily="34" charset="0"/>
                <a:cs typeface="Tahoma" panose="020B0604030504040204" pitchFamily="34" charset="0"/>
              </a:rPr>
              <a:t>ing</a:t>
            </a:r>
            <a:r>
              <a:rPr lang="sv-SE" sz="2500" spc="-91" dirty="0">
                <a:solidFill>
                  <a:srgbClr val="FFFFFF"/>
                </a:solidFill>
                <a:latin typeface="Tw Cen MT" panose="020B0602020104020603" pitchFamily="34" charset="0"/>
                <a:ea typeface="Tahoma" panose="020B0604030504040204" pitchFamily="34" charset="0"/>
                <a:cs typeface="Tahoma" panose="020B0604030504040204" pitchFamily="34" charset="0"/>
              </a:rPr>
              <a:t>k</a:t>
            </a:r>
            <a:r>
              <a:rPr lang="sv-SE" sz="2500" spc="-101" dirty="0">
                <a:solidFill>
                  <a:srgbClr val="FFFFFF"/>
                </a:solidFill>
                <a:latin typeface="Tw Cen MT" panose="020B0602020104020603" pitchFamily="34" charset="0"/>
                <a:ea typeface="Tahoma" panose="020B0604030504040204" pitchFamily="34" charset="0"/>
                <a:cs typeface="Tahoma" panose="020B0604030504040204" pitchFamily="34" charset="0"/>
              </a:rPr>
              <a:t>u</a:t>
            </a:r>
            <a:r>
              <a:rPr lang="sv-SE" sz="2500" spc="-97" dirty="0">
                <a:solidFill>
                  <a:srgbClr val="FFFFFF"/>
                </a:solidFill>
                <a:latin typeface="Tw Cen MT" panose="020B0602020104020603" pitchFamily="34" charset="0"/>
                <a:ea typeface="Tahoma" panose="020B0604030504040204" pitchFamily="34" charset="0"/>
                <a:cs typeface="Tahoma" panose="020B0604030504040204" pitchFamily="34" charset="0"/>
              </a:rPr>
              <a:t>ng</a:t>
            </a:r>
            <a:r>
              <a:rPr lang="sv-SE" sz="2500" spc="-101" dirty="0">
                <a:solidFill>
                  <a:srgbClr val="FFFFFF"/>
                </a:solidFill>
                <a:latin typeface="Tw Cen MT" panose="020B0602020104020603" pitchFamily="34" charset="0"/>
                <a:ea typeface="Tahoma" panose="020B0604030504040204" pitchFamily="34" charset="0"/>
                <a:cs typeface="Tahoma" panose="020B0604030504040204" pitchFamily="34" charset="0"/>
              </a:rPr>
              <a:t>a</a:t>
            </a:r>
            <a:r>
              <a:rPr lang="sv-SE" sz="2500" dirty="0">
                <a:solidFill>
                  <a:srgbClr val="FFFFFF"/>
                </a:solidFill>
                <a:latin typeface="Tw Cen MT" panose="020B0602020104020603" pitchFamily="34" charset="0"/>
                <a:ea typeface="Tahoma" panose="020B0604030504040204" pitchFamily="34" charset="0"/>
                <a:cs typeface="Tahoma" panose="020B0604030504040204" pitchFamily="34" charset="0"/>
              </a:rPr>
              <a:t>n</a:t>
            </a:r>
            <a:r>
              <a:rPr lang="sv-SE" sz="2500" spc="-153" dirty="0">
                <a:solidFill>
                  <a:srgbClr val="FFFFFF"/>
                </a:solidFill>
                <a:latin typeface="Tw Cen MT" panose="020B0602020104020603" pitchFamily="34" charset="0"/>
                <a:ea typeface="Tahoma" panose="020B0604030504040204" pitchFamily="34" charset="0"/>
                <a:cs typeface="Tahoma" panose="020B0604030504040204" pitchFamily="34" charset="0"/>
              </a:rPr>
              <a:t> </a:t>
            </a:r>
            <a:r>
              <a:rPr lang="sv-SE" sz="2500" spc="-91" dirty="0">
                <a:solidFill>
                  <a:srgbClr val="FFFFFF"/>
                </a:solidFill>
                <a:latin typeface="Tw Cen MT" panose="020B0602020104020603" pitchFamily="34" charset="0"/>
                <a:ea typeface="Tahoma" panose="020B0604030504040204" pitchFamily="34" charset="0"/>
                <a:cs typeface="Tahoma" panose="020B0604030504040204" pitchFamily="34" charset="0"/>
              </a:rPr>
              <a:t>S</a:t>
            </a:r>
            <a:r>
              <a:rPr lang="sv-SE" sz="2500" spc="-100" dirty="0">
                <a:solidFill>
                  <a:srgbClr val="FFFFFF"/>
                </a:solidFill>
                <a:latin typeface="Tw Cen MT" panose="020B0602020104020603" pitchFamily="34" charset="0"/>
                <a:ea typeface="Tahoma" panose="020B0604030504040204" pitchFamily="34" charset="0"/>
                <a:cs typeface="Tahoma" panose="020B0604030504040204" pitchFamily="34" charset="0"/>
              </a:rPr>
              <a:t>t</a:t>
            </a:r>
            <a:r>
              <a:rPr lang="sv-SE" sz="2500" spc="-91" dirty="0">
                <a:solidFill>
                  <a:srgbClr val="FFFFFF"/>
                </a:solidFill>
                <a:latin typeface="Tw Cen MT" panose="020B0602020104020603" pitchFamily="34" charset="0"/>
                <a:ea typeface="Tahoma" panose="020B0604030504040204" pitchFamily="34" charset="0"/>
                <a:cs typeface="Tahoma" panose="020B0604030504040204" pitchFamily="34" charset="0"/>
              </a:rPr>
              <a:t>r</a:t>
            </a:r>
            <a:r>
              <a:rPr lang="sv-SE" sz="2500" spc="-100" dirty="0">
                <a:solidFill>
                  <a:srgbClr val="FFFFFF"/>
                </a:solidFill>
                <a:latin typeface="Tw Cen MT" panose="020B0602020104020603" pitchFamily="34" charset="0"/>
                <a:ea typeface="Tahoma" panose="020B0604030504040204" pitchFamily="34" charset="0"/>
                <a:cs typeface="Tahoma" panose="020B0604030504040204" pitchFamily="34" charset="0"/>
              </a:rPr>
              <a:t>at</a:t>
            </a:r>
            <a:r>
              <a:rPr lang="sv-SE" sz="2500" spc="-91" dirty="0">
                <a:solidFill>
                  <a:srgbClr val="FFFFFF"/>
                </a:solidFill>
                <a:latin typeface="Tw Cen MT" panose="020B0602020104020603" pitchFamily="34" charset="0"/>
                <a:ea typeface="Tahoma" panose="020B0604030504040204" pitchFamily="34" charset="0"/>
                <a:cs typeface="Tahoma" panose="020B0604030504040204" pitchFamily="34" charset="0"/>
              </a:rPr>
              <a:t>egi</a:t>
            </a:r>
            <a:r>
              <a:rPr lang="sv-SE" sz="2500" dirty="0">
                <a:solidFill>
                  <a:srgbClr val="FFFFFF"/>
                </a:solidFill>
                <a:latin typeface="Tw Cen MT" panose="020B0602020104020603" pitchFamily="34" charset="0"/>
                <a:ea typeface="Tahoma" panose="020B0604030504040204" pitchFamily="34" charset="0"/>
                <a:cs typeface="Tahoma" panose="020B0604030504040204" pitchFamily="34" charset="0"/>
              </a:rPr>
              <a:t>s</a:t>
            </a:r>
            <a:r>
              <a:rPr lang="sv-SE" sz="2500" spc="46" dirty="0">
                <a:solidFill>
                  <a:srgbClr val="FFFFFF"/>
                </a:solidFill>
                <a:latin typeface="Tw Cen MT" panose="020B0602020104020603" pitchFamily="34" charset="0"/>
                <a:ea typeface="Tahoma" panose="020B0604030504040204" pitchFamily="34" charset="0"/>
                <a:cs typeface="Tahoma" panose="020B0604030504040204" pitchFamily="34" charset="0"/>
              </a:rPr>
              <a:t> </a:t>
            </a:r>
            <a:r>
              <a:rPr lang="sv-SE" sz="2500" dirty="0">
                <a:solidFill>
                  <a:srgbClr val="FFFFFF"/>
                </a:solidFill>
                <a:latin typeface="Tw Cen MT" panose="020B0602020104020603" pitchFamily="34" charset="0"/>
                <a:ea typeface="Tahoma" panose="020B0604030504040204" pitchFamily="34" charset="0"/>
                <a:cs typeface="Tahoma" panose="020B0604030504040204" pitchFamily="34" charset="0"/>
              </a:rPr>
              <a:t>&amp;</a:t>
            </a:r>
            <a:r>
              <a:rPr lang="sv-SE" sz="2500" spc="-97" dirty="0">
                <a:solidFill>
                  <a:srgbClr val="FFFFFF"/>
                </a:solidFill>
                <a:latin typeface="Tw Cen MT" panose="020B0602020104020603" pitchFamily="34" charset="0"/>
                <a:ea typeface="Tahoma" panose="020B0604030504040204" pitchFamily="34" charset="0"/>
                <a:cs typeface="Tahoma" panose="020B0604030504040204" pitchFamily="34" charset="0"/>
              </a:rPr>
              <a:t> </a:t>
            </a:r>
            <a:r>
              <a:rPr lang="sv-SE" sz="2500" spc="-91" dirty="0">
                <a:solidFill>
                  <a:srgbClr val="FFFFFF"/>
                </a:solidFill>
                <a:latin typeface="Tw Cen MT" panose="020B0602020104020603" pitchFamily="34" charset="0"/>
                <a:ea typeface="Tahoma" panose="020B0604030504040204" pitchFamily="34" charset="0"/>
                <a:cs typeface="Tahoma" panose="020B0604030504040204" pitchFamily="34" charset="0"/>
              </a:rPr>
              <a:t>K</a:t>
            </a:r>
            <a:r>
              <a:rPr lang="sv-SE" sz="2500" spc="-100" dirty="0">
                <a:solidFill>
                  <a:srgbClr val="FFFFFF"/>
                </a:solidFill>
                <a:latin typeface="Tw Cen MT" panose="020B0602020104020603" pitchFamily="34" charset="0"/>
                <a:ea typeface="Tahoma" panose="020B0604030504040204" pitchFamily="34" charset="0"/>
                <a:cs typeface="Tahoma" panose="020B0604030504040204" pitchFamily="34" charset="0"/>
              </a:rPr>
              <a:t>e</a:t>
            </a:r>
            <a:r>
              <a:rPr lang="sv-SE" sz="2500" spc="-102" dirty="0">
                <a:solidFill>
                  <a:srgbClr val="FFFFFF"/>
                </a:solidFill>
                <a:latin typeface="Tw Cen MT" panose="020B0602020104020603" pitchFamily="34" charset="0"/>
                <a:ea typeface="Tahoma" panose="020B0604030504040204" pitchFamily="34" charset="0"/>
                <a:cs typeface="Tahoma" panose="020B0604030504040204" pitchFamily="34" charset="0"/>
              </a:rPr>
              <a:t>butu</a:t>
            </a:r>
            <a:r>
              <a:rPr lang="sv-SE" sz="2500" spc="-100" dirty="0">
                <a:solidFill>
                  <a:srgbClr val="FFFFFF"/>
                </a:solidFill>
                <a:latin typeface="Tw Cen MT" panose="020B0602020104020603" pitchFamily="34" charset="0"/>
                <a:ea typeface="Tahoma" panose="020B0604030504040204" pitchFamily="34" charset="0"/>
                <a:cs typeface="Tahoma" panose="020B0604030504040204" pitchFamily="34" charset="0"/>
              </a:rPr>
              <a:t>h</a:t>
            </a:r>
            <a:r>
              <a:rPr lang="sv-SE" sz="2500" spc="-102" dirty="0">
                <a:solidFill>
                  <a:srgbClr val="FFFFFF"/>
                </a:solidFill>
                <a:latin typeface="Tw Cen MT" panose="020B0602020104020603" pitchFamily="34" charset="0"/>
                <a:ea typeface="Tahoma" panose="020B0604030504040204" pitchFamily="34" charset="0"/>
                <a:cs typeface="Tahoma" panose="020B0604030504040204" pitchFamily="34" charset="0"/>
              </a:rPr>
              <a:t>a</a:t>
            </a:r>
            <a:r>
              <a:rPr lang="sv-SE" sz="2500" dirty="0">
                <a:solidFill>
                  <a:srgbClr val="FFFFFF"/>
                </a:solidFill>
                <a:latin typeface="Tw Cen MT" panose="020B0602020104020603" pitchFamily="34" charset="0"/>
                <a:ea typeface="Tahoma" panose="020B0604030504040204" pitchFamily="34" charset="0"/>
                <a:cs typeface="Tahoma" panose="020B0604030504040204" pitchFamily="34" charset="0"/>
              </a:rPr>
              <a:t>n</a:t>
            </a:r>
            <a:r>
              <a:rPr lang="sv-SE" sz="2500" spc="-147" dirty="0">
                <a:solidFill>
                  <a:srgbClr val="FFFFFF"/>
                </a:solidFill>
                <a:latin typeface="Tw Cen MT" panose="020B0602020104020603" pitchFamily="34" charset="0"/>
                <a:ea typeface="Tahoma" panose="020B0604030504040204" pitchFamily="34" charset="0"/>
                <a:cs typeface="Tahoma" panose="020B0604030504040204" pitchFamily="34" charset="0"/>
              </a:rPr>
              <a:t> </a:t>
            </a:r>
            <a:r>
              <a:rPr lang="sv-SE" sz="2500" spc="-100" dirty="0">
                <a:solidFill>
                  <a:srgbClr val="FFFFFF"/>
                </a:solidFill>
                <a:latin typeface="Tw Cen MT" panose="020B0602020104020603" pitchFamily="34" charset="0"/>
                <a:ea typeface="Tahoma" panose="020B0604030504040204" pitchFamily="34" charset="0"/>
                <a:cs typeface="Tahoma" panose="020B0604030504040204" pitchFamily="34" charset="0"/>
              </a:rPr>
              <a:t>A</a:t>
            </a:r>
            <a:r>
              <a:rPr lang="sv-SE" sz="2500" spc="-91" dirty="0">
                <a:solidFill>
                  <a:srgbClr val="FFFFFF"/>
                </a:solidFill>
                <a:latin typeface="Tw Cen MT" panose="020B0602020104020603" pitchFamily="34" charset="0"/>
                <a:ea typeface="Tahoma" panose="020B0604030504040204" pitchFamily="34" charset="0"/>
                <a:cs typeface="Tahoma" panose="020B0604030504040204" pitchFamily="34" charset="0"/>
              </a:rPr>
              <a:t>S</a:t>
            </a:r>
            <a:r>
              <a:rPr lang="sv-SE" sz="2500" dirty="0">
                <a:solidFill>
                  <a:srgbClr val="FFFFFF"/>
                </a:solidFill>
                <a:latin typeface="Tw Cen MT" panose="020B0602020104020603" pitchFamily="34" charset="0"/>
                <a:ea typeface="Tahoma" panose="020B0604030504040204" pitchFamily="34" charset="0"/>
                <a:cs typeface="Tahoma" panose="020B0604030504040204" pitchFamily="34" charset="0"/>
              </a:rPr>
              <a:t>N</a:t>
            </a:r>
            <a:r>
              <a:rPr lang="sv-SE" sz="2500" spc="55" dirty="0">
                <a:solidFill>
                  <a:srgbClr val="FFFFFF"/>
                </a:solidFill>
                <a:latin typeface="Tw Cen MT" panose="020B0602020104020603" pitchFamily="34" charset="0"/>
                <a:ea typeface="Tahoma" panose="020B0604030504040204" pitchFamily="34" charset="0"/>
                <a:cs typeface="Tahoma" panose="020B0604030504040204" pitchFamily="34" charset="0"/>
              </a:rPr>
              <a:t> </a:t>
            </a:r>
            <a:r>
              <a:rPr lang="sv-SE" sz="2500" spc="-100" dirty="0">
                <a:solidFill>
                  <a:srgbClr val="FFFFFF"/>
                </a:solidFill>
                <a:latin typeface="Tw Cen MT" panose="020B0602020104020603" pitchFamily="34" charset="0"/>
                <a:ea typeface="Tahoma" panose="020B0604030504040204" pitchFamily="34" charset="0"/>
                <a:cs typeface="Tahoma" panose="020B0604030504040204" pitchFamily="34" charset="0"/>
              </a:rPr>
              <a:t>b</a:t>
            </a:r>
            <a:r>
              <a:rPr lang="sv-SE" sz="2500" spc="-91" dirty="0">
                <a:solidFill>
                  <a:srgbClr val="FFFFFF"/>
                </a:solidFill>
                <a:latin typeface="Tw Cen MT" panose="020B0602020104020603" pitchFamily="34" charset="0"/>
                <a:ea typeface="Tahoma" panose="020B0604030504040204" pitchFamily="34" charset="0"/>
                <a:cs typeface="Tahoma" panose="020B0604030504040204" pitchFamily="34" charset="0"/>
              </a:rPr>
              <a:t>er</a:t>
            </a:r>
            <a:r>
              <a:rPr lang="sv-SE" sz="2500" spc="-86" dirty="0">
                <a:solidFill>
                  <a:srgbClr val="FFFFFF"/>
                </a:solidFill>
                <a:latin typeface="Tw Cen MT" panose="020B0602020104020603" pitchFamily="34" charset="0"/>
                <a:ea typeface="Tahoma" panose="020B0604030504040204" pitchFamily="34" charset="0"/>
                <a:cs typeface="Tahoma" panose="020B0604030504040204" pitchFamily="34" charset="0"/>
              </a:rPr>
              <a:t>k</a:t>
            </a:r>
            <a:r>
              <a:rPr lang="sv-SE" sz="2500" spc="-100" dirty="0">
                <a:solidFill>
                  <a:srgbClr val="FFFFFF"/>
                </a:solidFill>
                <a:latin typeface="Tw Cen MT" panose="020B0602020104020603" pitchFamily="34" charset="0"/>
                <a:ea typeface="Tahoma" panose="020B0604030504040204" pitchFamily="34" charset="0"/>
                <a:cs typeface="Tahoma" panose="020B0604030504040204" pitchFamily="34" charset="0"/>
              </a:rPr>
              <a:t>ual</a:t>
            </a:r>
            <a:r>
              <a:rPr lang="sv-SE" sz="2500" spc="-91" dirty="0">
                <a:solidFill>
                  <a:srgbClr val="FFFFFF"/>
                </a:solidFill>
                <a:latin typeface="Tw Cen MT" panose="020B0602020104020603" pitchFamily="34" charset="0"/>
                <a:ea typeface="Tahoma" panose="020B0604030504040204" pitchFamily="34" charset="0"/>
                <a:cs typeface="Tahoma" panose="020B0604030504040204" pitchFamily="34" charset="0"/>
              </a:rPr>
              <a:t>i</a:t>
            </a:r>
            <a:r>
              <a:rPr lang="sv-SE" sz="2500" spc="-100" dirty="0">
                <a:solidFill>
                  <a:srgbClr val="FFFFFF"/>
                </a:solidFill>
                <a:latin typeface="Tw Cen MT" panose="020B0602020104020603" pitchFamily="34" charset="0"/>
                <a:ea typeface="Tahoma" panose="020B0604030504040204" pitchFamily="34" charset="0"/>
                <a:cs typeface="Tahoma" panose="020B0604030504040204" pitchFamily="34" charset="0"/>
              </a:rPr>
              <a:t>ta</a:t>
            </a:r>
            <a:r>
              <a:rPr lang="sv-SE" sz="2500" dirty="0">
                <a:solidFill>
                  <a:srgbClr val="FFFFFF"/>
                </a:solidFill>
                <a:latin typeface="Tw Cen MT" panose="020B0602020104020603" pitchFamily="34" charset="0"/>
                <a:ea typeface="Tahoma" panose="020B0604030504040204" pitchFamily="34" charset="0"/>
                <a:cs typeface="Tahoma" panose="020B0604030504040204" pitchFamily="34" charset="0"/>
              </a:rPr>
              <a:t>s</a:t>
            </a:r>
            <a:endParaRPr lang="sv-SE" sz="2500" dirty="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0612210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8">
            <a:extLst>
              <a:ext uri="{FF2B5EF4-FFF2-40B4-BE49-F238E27FC236}">
                <a16:creationId xmlns="" xmlns:a16="http://schemas.microsoft.com/office/drawing/2014/main" id="{6EDBF70D-905D-4EE8-B481-B1957A11B91A}"/>
              </a:ext>
            </a:extLst>
          </p:cNvPr>
          <p:cNvSpPr>
            <a:spLocks noChangeArrowheads="1"/>
          </p:cNvSpPr>
          <p:nvPr/>
        </p:nvSpPr>
        <p:spPr bwMode="auto">
          <a:xfrm>
            <a:off x="974132" y="337471"/>
            <a:ext cx="10118052" cy="85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3436" tIns="55632" rIns="83436" bIns="55632">
            <a:spAutoFit/>
          </a:bodyPr>
          <a:lstStyle>
            <a:lvl1pPr defTabSz="906463">
              <a:defRPr>
                <a:solidFill>
                  <a:schemeClr val="tx1"/>
                </a:solidFill>
                <a:latin typeface="Arial" panose="020B0604020202020204" pitchFamily="34" charset="0"/>
                <a:cs typeface="Arial" panose="020B0604020202020204" pitchFamily="34" charset="0"/>
              </a:defRPr>
            </a:lvl1pPr>
            <a:lvl2pPr marL="742950" indent="-285750" defTabSz="906463">
              <a:defRPr>
                <a:solidFill>
                  <a:schemeClr val="tx1"/>
                </a:solidFill>
                <a:latin typeface="Arial" panose="020B0604020202020204" pitchFamily="34" charset="0"/>
                <a:cs typeface="Arial" panose="020B0604020202020204" pitchFamily="34" charset="0"/>
              </a:defRPr>
            </a:lvl2pPr>
            <a:lvl3pPr marL="1143000" indent="-228600" defTabSz="906463">
              <a:defRPr>
                <a:solidFill>
                  <a:schemeClr val="tx1"/>
                </a:solidFill>
                <a:latin typeface="Arial" panose="020B0604020202020204" pitchFamily="34" charset="0"/>
                <a:cs typeface="Arial" panose="020B0604020202020204" pitchFamily="34" charset="0"/>
              </a:defRPr>
            </a:lvl3pPr>
            <a:lvl4pPr marL="1600200" indent="-228600" defTabSz="906463">
              <a:defRPr>
                <a:solidFill>
                  <a:schemeClr val="tx1"/>
                </a:solidFill>
                <a:latin typeface="Arial" panose="020B0604020202020204" pitchFamily="34" charset="0"/>
                <a:cs typeface="Arial" panose="020B0604020202020204" pitchFamily="34" charset="0"/>
              </a:defRPr>
            </a:lvl4pPr>
            <a:lvl5pPr marL="2057400" indent="-228600" defTabSz="906463">
              <a:defRPr>
                <a:solidFill>
                  <a:schemeClr val="tx1"/>
                </a:solidFill>
                <a:latin typeface="Arial" panose="020B0604020202020204" pitchFamily="34" charset="0"/>
                <a:cs typeface="Arial" panose="020B0604020202020204" pitchFamily="34" charset="0"/>
              </a:defRPr>
            </a:lvl5pPr>
            <a:lvl6pPr marL="2514600" indent="-228600" defTabSz="9064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064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064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064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latinLnBrk="1">
              <a:spcBef>
                <a:spcPct val="0"/>
              </a:spcBef>
              <a:spcAft>
                <a:spcPct val="0"/>
              </a:spcAft>
              <a:defRPr/>
            </a:pPr>
            <a:r>
              <a:rPr lang="id-ID" altLang="id-ID" sz="2600" b="1" u="sng" dirty="0">
                <a:solidFill>
                  <a:srgbClr val="FF0000"/>
                </a:solidFill>
                <a:latin typeface="Mistral" panose="03090702030407020403" pitchFamily="66" charset="0"/>
              </a:rPr>
              <a:t>PEMBINAAN KINERJA</a:t>
            </a:r>
          </a:p>
          <a:p>
            <a:pPr fontAlgn="base" latinLnBrk="1">
              <a:spcBef>
                <a:spcPct val="0"/>
              </a:spcBef>
              <a:spcAft>
                <a:spcPct val="0"/>
              </a:spcAft>
              <a:defRPr/>
            </a:pPr>
            <a:r>
              <a:rPr lang="id-ID" altLang="id-ID" sz="2200" b="1" i="1" dirty="0">
                <a:solidFill>
                  <a:srgbClr val="FFC000"/>
                </a:solidFill>
                <a:latin typeface="Tahoma" panose="020B0604030504040204" pitchFamily="34" charset="0"/>
                <a:cs typeface="Tahoma" panose="020B0604030504040204" pitchFamily="34" charset="0"/>
              </a:rPr>
              <a:t>(PENGEMBANGAN KINERJA MELALUI UMPAN BALIK BERKELANJUTAN)</a:t>
            </a:r>
            <a:endParaRPr lang="id-ID" altLang="id-ID" sz="3700" b="1" dirty="0">
              <a:solidFill>
                <a:srgbClr val="FFC000"/>
              </a:solidFill>
              <a:latin typeface="Times New Roman" panose="02020603050405020304" pitchFamily="18" charset="0"/>
            </a:endParaRPr>
          </a:p>
        </p:txBody>
      </p:sp>
      <p:pic>
        <p:nvPicPr>
          <p:cNvPr id="48132" name="Picture 4" descr="Gambar terkait">
            <a:extLst>
              <a:ext uri="{FF2B5EF4-FFF2-40B4-BE49-F238E27FC236}">
                <a16:creationId xmlns="" xmlns:a16="http://schemas.microsoft.com/office/drawing/2014/main" id="{49E4951A-D829-441B-A835-1314C5037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5094" y="1939660"/>
            <a:ext cx="1572578" cy="337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E21B2EEB-E35F-46CB-91F4-6DB47F77CE0E}" type="slidenum">
              <a:rPr lang="en-US" altLang="en-US" smtClean="0">
                <a:solidFill>
                  <a:srgbClr val="D1282E"/>
                </a:solidFill>
              </a:rPr>
              <a:pPr/>
              <a:t>20</a:t>
            </a:fld>
            <a:endParaRPr lang="en-US" altLang="en-US">
              <a:solidFill>
                <a:srgbClr val="D1282E"/>
              </a:solidFill>
            </a:endParaRPr>
          </a:p>
        </p:txBody>
      </p:sp>
      <p:sp>
        <p:nvSpPr>
          <p:cNvPr id="5" name="Rectangle 4"/>
          <p:cNvSpPr/>
          <p:nvPr/>
        </p:nvSpPr>
        <p:spPr>
          <a:xfrm>
            <a:off x="420589" y="1123961"/>
            <a:ext cx="9641871" cy="1128013"/>
          </a:xfrm>
          <a:prstGeom prst="rect">
            <a:avLst/>
          </a:prstGeom>
        </p:spPr>
        <p:style>
          <a:lnRef idx="2">
            <a:schemeClr val="accent4"/>
          </a:lnRef>
          <a:fillRef idx="1">
            <a:schemeClr val="lt1"/>
          </a:fillRef>
          <a:effectRef idx="0">
            <a:schemeClr val="accent4"/>
          </a:effectRef>
          <a:fontRef idx="minor">
            <a:schemeClr val="dk1"/>
          </a:fontRef>
        </p:style>
        <p:txBody>
          <a:bodyPr wrap="square" lIns="111264" tIns="55632" rIns="111264" bIns="55632">
            <a:spAutoFit/>
          </a:bodyPr>
          <a:lstStyle/>
          <a:p>
            <a:pPr algn="just" defTabSz="1112813" fontAlgn="base">
              <a:spcBef>
                <a:spcPct val="0"/>
              </a:spcBef>
              <a:spcAft>
                <a:spcPct val="0"/>
              </a:spcAft>
            </a:pPr>
            <a:r>
              <a:rPr lang="id-ID" sz="2200" dirty="0">
                <a:solidFill>
                  <a:srgbClr val="000000"/>
                </a:solidFill>
              </a:rPr>
              <a:t>Dalam hal Pegawai tidak menunjukkan kemajuan kinerja berdasarkan seluruh umpan balik yang diterima Pegawai, maka Pimpinan dapat melakukan atau mengusulkan pembinaan kinerja dan waktunya disesuaikan dengan kebutuhan</a:t>
            </a:r>
          </a:p>
        </p:txBody>
      </p:sp>
      <p:graphicFrame>
        <p:nvGraphicFramePr>
          <p:cNvPr id="2" name="Diagram 1"/>
          <p:cNvGraphicFramePr/>
          <p:nvPr>
            <p:extLst>
              <p:ext uri="{D42A27DB-BD31-4B8C-83A1-F6EECF244321}">
                <p14:modId xmlns:p14="http://schemas.microsoft.com/office/powerpoint/2010/main" val="2141493190"/>
              </p:ext>
            </p:extLst>
          </p:nvPr>
        </p:nvGraphicFramePr>
        <p:xfrm>
          <a:off x="481952" y="2679228"/>
          <a:ext cx="9393305" cy="4497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75139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48201" y="267633"/>
            <a:ext cx="8153400" cy="677070"/>
          </a:xfrm>
          <a:prstGeom prst="rect">
            <a:avLst/>
          </a:prstGeom>
        </p:spPr>
        <p:txBody>
          <a:bodyPr wrap="square" lIns="91404" tIns="45701" rIns="91404" bIns="45701">
            <a:spAutoFit/>
          </a:bodyPr>
          <a:lstStyle/>
          <a:p>
            <a:r>
              <a:rPr lang="en-GB" sz="1900" b="1" dirty="0">
                <a:solidFill>
                  <a:srgbClr val="FF0000"/>
                </a:solidFill>
                <a:latin typeface="Arial Black" pitchFamily="34" charset="0"/>
              </a:rPr>
              <a:t>PERATURAN </a:t>
            </a:r>
            <a:r>
              <a:rPr lang="id-ID" sz="1900" b="1" dirty="0">
                <a:solidFill>
                  <a:srgbClr val="FF0000"/>
                </a:solidFill>
                <a:latin typeface="Arial Black" pitchFamily="34" charset="0"/>
              </a:rPr>
              <a:t>LAN </a:t>
            </a:r>
            <a:r>
              <a:rPr lang="en-GB" sz="1900" b="1" dirty="0">
                <a:solidFill>
                  <a:srgbClr val="FF0000"/>
                </a:solidFill>
                <a:latin typeface="Arial Black" pitchFamily="34" charset="0"/>
              </a:rPr>
              <a:t>NOMOR 10</a:t>
            </a:r>
            <a:r>
              <a:rPr lang="id-ID" sz="1900" b="1" dirty="0">
                <a:solidFill>
                  <a:srgbClr val="FF0000"/>
                </a:solidFill>
                <a:latin typeface="Arial Black" pitchFamily="34" charset="0"/>
              </a:rPr>
              <a:t> </a:t>
            </a:r>
            <a:r>
              <a:rPr lang="en-GB" sz="1900" b="1" dirty="0">
                <a:solidFill>
                  <a:srgbClr val="FF0000"/>
                </a:solidFill>
                <a:latin typeface="Arial Black" pitchFamily="34" charset="0"/>
              </a:rPr>
              <a:t>TAHUN 2018 </a:t>
            </a:r>
            <a:endParaRPr lang="id-ID" sz="1900" b="1" dirty="0">
              <a:solidFill>
                <a:srgbClr val="FF0000"/>
              </a:solidFill>
              <a:latin typeface="Arial Black" pitchFamily="34" charset="0"/>
            </a:endParaRPr>
          </a:p>
          <a:p>
            <a:r>
              <a:rPr lang="en-GB" sz="1900" b="1" dirty="0">
                <a:solidFill>
                  <a:srgbClr val="FF0000"/>
                </a:solidFill>
                <a:latin typeface="Arial Black" pitchFamily="34" charset="0"/>
              </a:rPr>
              <a:t>TENTANG</a:t>
            </a:r>
            <a:r>
              <a:rPr lang="id-ID" sz="1900" b="1" dirty="0">
                <a:solidFill>
                  <a:srgbClr val="FF0000"/>
                </a:solidFill>
                <a:latin typeface="Arial Black" pitchFamily="34" charset="0"/>
              </a:rPr>
              <a:t> </a:t>
            </a:r>
            <a:r>
              <a:rPr lang="en-GB" sz="1900" b="1" dirty="0">
                <a:solidFill>
                  <a:srgbClr val="FF0000"/>
                </a:solidFill>
                <a:latin typeface="Arial Black" pitchFamily="34" charset="0"/>
              </a:rPr>
              <a:t>PENGEMBANGAN KOMPETENSI </a:t>
            </a:r>
            <a:r>
              <a:rPr lang="id-ID" sz="1900" b="1" dirty="0">
                <a:solidFill>
                  <a:srgbClr val="FF0000"/>
                </a:solidFill>
                <a:latin typeface="Arial Black" pitchFamily="34" charset="0"/>
              </a:rPr>
              <a:t>PNS</a:t>
            </a:r>
            <a:endParaRPr lang="en-GB" sz="1900" b="1" dirty="0">
              <a:solidFill>
                <a:srgbClr val="FF0000"/>
              </a:solidFill>
              <a:latin typeface="Arial Black" pitchFamily="34" charset="0"/>
            </a:endParaRPr>
          </a:p>
        </p:txBody>
      </p:sp>
      <p:sp>
        <p:nvSpPr>
          <p:cNvPr id="4" name="TextBox 3"/>
          <p:cNvSpPr txBox="1"/>
          <p:nvPr/>
        </p:nvSpPr>
        <p:spPr>
          <a:xfrm>
            <a:off x="1219200" y="1737522"/>
            <a:ext cx="3810000" cy="477015"/>
          </a:xfrm>
          <a:prstGeom prst="rect">
            <a:avLst/>
          </a:prstGeom>
          <a:noFill/>
        </p:spPr>
        <p:txBody>
          <a:bodyPr wrap="square" lIns="91404" tIns="45701" rIns="91404" bIns="45701"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id-ID"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Brush Script MT" pitchFamily="66" charset="0"/>
              </a:rPr>
              <a:t>KLASIKAL</a:t>
            </a:r>
            <a:endParaRPr lang="en-GB"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Brush Script MT" pitchFamily="66" charset="0"/>
            </a:endParaRPr>
          </a:p>
        </p:txBody>
      </p:sp>
      <p:sp>
        <p:nvSpPr>
          <p:cNvPr id="5" name="TextBox 4"/>
          <p:cNvSpPr txBox="1"/>
          <p:nvPr/>
        </p:nvSpPr>
        <p:spPr>
          <a:xfrm>
            <a:off x="5029201" y="1705917"/>
            <a:ext cx="3810000" cy="477015"/>
          </a:xfrm>
          <a:prstGeom prst="rect">
            <a:avLst/>
          </a:prstGeom>
          <a:noFill/>
        </p:spPr>
        <p:txBody>
          <a:bodyPr wrap="square" lIns="91404" tIns="45701" rIns="91404" bIns="45701"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id-ID"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a:t>
            </a:r>
            <a:r>
              <a:rPr lang="id-ID"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Brush Script MT" pitchFamily="66" charset="0"/>
              </a:rPr>
              <a:t>NON KLASIKAL</a:t>
            </a:r>
            <a:endParaRPr lang="en-GB"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Brush Script MT" pitchFamily="66" charset="0"/>
            </a:endParaRPr>
          </a:p>
        </p:txBody>
      </p:sp>
      <p:sp>
        <p:nvSpPr>
          <p:cNvPr id="6" name="TextBox 5"/>
          <p:cNvSpPr txBox="1"/>
          <p:nvPr/>
        </p:nvSpPr>
        <p:spPr>
          <a:xfrm>
            <a:off x="376942" y="2244725"/>
            <a:ext cx="3814058" cy="5112401"/>
          </a:xfrm>
          <a:prstGeom prst="rect">
            <a:avLst/>
          </a:prstGeom>
        </p:spPr>
        <p:style>
          <a:lnRef idx="1">
            <a:schemeClr val="accent5"/>
          </a:lnRef>
          <a:fillRef idx="2">
            <a:schemeClr val="accent5"/>
          </a:fillRef>
          <a:effectRef idx="1">
            <a:schemeClr val="accent5"/>
          </a:effectRef>
          <a:fontRef idx="minor">
            <a:schemeClr val="dk1"/>
          </a:fontRef>
        </p:style>
        <p:txBody>
          <a:bodyPr wrap="square" lIns="109965" tIns="54979" rIns="109965" bIns="54979" rtlCol="0">
            <a:spAutoFit/>
          </a:bodyPr>
          <a:lstStyle/>
          <a:p>
            <a:pPr marL="412378" indent="-412378" defTabSz="1099678" latinLnBrk="1">
              <a:spcAft>
                <a:spcPts val="600"/>
              </a:spcAft>
              <a:buFont typeface="+mj-lt"/>
              <a:buAutoNum type="arabicPeriod"/>
            </a:pPr>
            <a:r>
              <a:rPr lang="en-GB" sz="1800" dirty="0" err="1">
                <a:latin typeface="Tahoma" pitchFamily="34" charset="0"/>
                <a:ea typeface="Tahoma" pitchFamily="34" charset="0"/>
                <a:cs typeface="Tahoma" pitchFamily="34" charset="0"/>
              </a:rPr>
              <a:t>pelatihan</a:t>
            </a:r>
            <a:r>
              <a:rPr lang="en-GB" sz="1800" dirty="0">
                <a:latin typeface="Tahoma" pitchFamily="34" charset="0"/>
                <a:ea typeface="Tahoma" pitchFamily="34" charset="0"/>
                <a:cs typeface="Tahoma" pitchFamily="34" charset="0"/>
              </a:rPr>
              <a:t> </a:t>
            </a:r>
            <a:r>
              <a:rPr lang="en-GB" sz="1800" dirty="0" err="1">
                <a:latin typeface="Tahoma" pitchFamily="34" charset="0"/>
                <a:ea typeface="Tahoma" pitchFamily="34" charset="0"/>
                <a:cs typeface="Tahoma" pitchFamily="34" charset="0"/>
              </a:rPr>
              <a:t>struktural</a:t>
            </a:r>
            <a:r>
              <a:rPr lang="en-GB" sz="1800" dirty="0">
                <a:latin typeface="Tahoma" pitchFamily="34" charset="0"/>
                <a:ea typeface="Tahoma" pitchFamily="34" charset="0"/>
                <a:cs typeface="Tahoma" pitchFamily="34" charset="0"/>
              </a:rPr>
              <a:t> </a:t>
            </a:r>
            <a:r>
              <a:rPr lang="en-GB" sz="1800" dirty="0" err="1">
                <a:latin typeface="Tahoma" pitchFamily="34" charset="0"/>
                <a:ea typeface="Tahoma" pitchFamily="34" charset="0"/>
                <a:cs typeface="Tahoma" pitchFamily="34" charset="0"/>
              </a:rPr>
              <a:t>kepemimpinan</a:t>
            </a:r>
            <a:r>
              <a:rPr lang="en-GB" sz="1800" dirty="0">
                <a:latin typeface="Tahoma" pitchFamily="34" charset="0"/>
                <a:ea typeface="Tahoma" pitchFamily="34" charset="0"/>
                <a:cs typeface="Tahoma" pitchFamily="34" charset="0"/>
              </a:rPr>
              <a:t>; </a:t>
            </a:r>
            <a:endParaRPr lang="id-ID" sz="1800" dirty="0">
              <a:latin typeface="Tahoma" pitchFamily="34" charset="0"/>
              <a:ea typeface="Tahoma" pitchFamily="34" charset="0"/>
              <a:cs typeface="Tahoma" pitchFamily="34" charset="0"/>
            </a:endParaRPr>
          </a:p>
          <a:p>
            <a:pPr marL="412378" indent="-412378" defTabSz="1099678" latinLnBrk="1">
              <a:spcAft>
                <a:spcPts val="600"/>
              </a:spcAft>
              <a:buFont typeface="+mj-lt"/>
              <a:buAutoNum type="arabicPeriod"/>
            </a:pPr>
            <a:r>
              <a:rPr lang="en-GB" sz="1800" dirty="0" err="1">
                <a:latin typeface="Tahoma" pitchFamily="34" charset="0"/>
                <a:ea typeface="Tahoma" pitchFamily="34" charset="0"/>
                <a:cs typeface="Tahoma" pitchFamily="34" charset="0"/>
              </a:rPr>
              <a:t>pelatihan</a:t>
            </a:r>
            <a:r>
              <a:rPr lang="en-GB" sz="1800" dirty="0">
                <a:latin typeface="Tahoma" pitchFamily="34" charset="0"/>
                <a:ea typeface="Tahoma" pitchFamily="34" charset="0"/>
                <a:cs typeface="Tahoma" pitchFamily="34" charset="0"/>
              </a:rPr>
              <a:t> </a:t>
            </a:r>
            <a:r>
              <a:rPr lang="en-GB" sz="1800" dirty="0" err="1">
                <a:latin typeface="Tahoma" pitchFamily="34" charset="0"/>
                <a:ea typeface="Tahoma" pitchFamily="34" charset="0"/>
                <a:cs typeface="Tahoma" pitchFamily="34" charset="0"/>
              </a:rPr>
              <a:t>manajerial</a:t>
            </a:r>
            <a:r>
              <a:rPr lang="en-GB" sz="1800" dirty="0">
                <a:latin typeface="Tahoma" pitchFamily="34" charset="0"/>
                <a:ea typeface="Tahoma" pitchFamily="34" charset="0"/>
                <a:cs typeface="Tahoma" pitchFamily="34" charset="0"/>
              </a:rPr>
              <a:t>; </a:t>
            </a:r>
            <a:endParaRPr lang="id-ID" sz="1800" dirty="0">
              <a:latin typeface="Tahoma" pitchFamily="34" charset="0"/>
              <a:ea typeface="Tahoma" pitchFamily="34" charset="0"/>
              <a:cs typeface="Tahoma" pitchFamily="34" charset="0"/>
            </a:endParaRPr>
          </a:p>
          <a:p>
            <a:pPr marL="412378" indent="-412378" defTabSz="1099678" latinLnBrk="1">
              <a:spcAft>
                <a:spcPts val="600"/>
              </a:spcAft>
              <a:buFont typeface="+mj-lt"/>
              <a:buAutoNum type="arabicPeriod"/>
            </a:pPr>
            <a:r>
              <a:rPr lang="en-GB" sz="1800" dirty="0" err="1">
                <a:latin typeface="Tahoma" pitchFamily="34" charset="0"/>
                <a:ea typeface="Tahoma" pitchFamily="34" charset="0"/>
                <a:cs typeface="Tahoma" pitchFamily="34" charset="0"/>
              </a:rPr>
              <a:t>pelatihan</a:t>
            </a:r>
            <a:r>
              <a:rPr lang="en-GB" sz="1800" dirty="0">
                <a:latin typeface="Tahoma" pitchFamily="34" charset="0"/>
                <a:ea typeface="Tahoma" pitchFamily="34" charset="0"/>
                <a:cs typeface="Tahoma" pitchFamily="34" charset="0"/>
              </a:rPr>
              <a:t> </a:t>
            </a:r>
            <a:r>
              <a:rPr lang="en-GB" sz="1800" dirty="0" err="1">
                <a:latin typeface="Tahoma" pitchFamily="34" charset="0"/>
                <a:ea typeface="Tahoma" pitchFamily="34" charset="0"/>
                <a:cs typeface="Tahoma" pitchFamily="34" charset="0"/>
              </a:rPr>
              <a:t>teknis</a:t>
            </a:r>
            <a:r>
              <a:rPr lang="en-GB" sz="1800" dirty="0">
                <a:latin typeface="Tahoma" pitchFamily="34" charset="0"/>
                <a:ea typeface="Tahoma" pitchFamily="34" charset="0"/>
                <a:cs typeface="Tahoma" pitchFamily="34" charset="0"/>
              </a:rPr>
              <a:t>; </a:t>
            </a:r>
            <a:endParaRPr lang="id-ID" sz="1800" dirty="0">
              <a:latin typeface="Tahoma" pitchFamily="34" charset="0"/>
              <a:ea typeface="Tahoma" pitchFamily="34" charset="0"/>
              <a:cs typeface="Tahoma" pitchFamily="34" charset="0"/>
            </a:endParaRPr>
          </a:p>
          <a:p>
            <a:pPr marL="412378" indent="-412378" defTabSz="1099678" latinLnBrk="1">
              <a:spcAft>
                <a:spcPts val="600"/>
              </a:spcAft>
              <a:buFont typeface="+mj-lt"/>
              <a:buAutoNum type="arabicPeriod"/>
            </a:pPr>
            <a:r>
              <a:rPr lang="en-GB" sz="1800" dirty="0" err="1">
                <a:latin typeface="Tahoma" pitchFamily="34" charset="0"/>
                <a:ea typeface="Tahoma" pitchFamily="34" charset="0"/>
                <a:cs typeface="Tahoma" pitchFamily="34" charset="0"/>
              </a:rPr>
              <a:t>pelatihan</a:t>
            </a:r>
            <a:r>
              <a:rPr lang="en-GB" sz="1800" dirty="0">
                <a:latin typeface="Tahoma" pitchFamily="34" charset="0"/>
                <a:ea typeface="Tahoma" pitchFamily="34" charset="0"/>
                <a:cs typeface="Tahoma" pitchFamily="34" charset="0"/>
              </a:rPr>
              <a:t> </a:t>
            </a:r>
            <a:r>
              <a:rPr lang="en-GB" sz="1800" dirty="0" err="1">
                <a:latin typeface="Tahoma" pitchFamily="34" charset="0"/>
                <a:ea typeface="Tahoma" pitchFamily="34" charset="0"/>
                <a:cs typeface="Tahoma" pitchFamily="34" charset="0"/>
              </a:rPr>
              <a:t>fungsional</a:t>
            </a:r>
            <a:r>
              <a:rPr lang="en-GB" sz="1800" dirty="0">
                <a:latin typeface="Tahoma" pitchFamily="34" charset="0"/>
                <a:ea typeface="Tahoma" pitchFamily="34" charset="0"/>
                <a:cs typeface="Tahoma" pitchFamily="34" charset="0"/>
              </a:rPr>
              <a:t>; </a:t>
            </a:r>
            <a:endParaRPr lang="id-ID" sz="1800" dirty="0">
              <a:latin typeface="Tahoma" pitchFamily="34" charset="0"/>
              <a:ea typeface="Tahoma" pitchFamily="34" charset="0"/>
              <a:cs typeface="Tahoma" pitchFamily="34" charset="0"/>
            </a:endParaRPr>
          </a:p>
          <a:p>
            <a:pPr marL="412378" indent="-412378" defTabSz="1099678" latinLnBrk="1">
              <a:spcAft>
                <a:spcPts val="600"/>
              </a:spcAft>
              <a:buFont typeface="+mj-lt"/>
              <a:buAutoNum type="arabicPeriod"/>
            </a:pPr>
            <a:r>
              <a:rPr lang="en-GB" sz="1800" dirty="0" err="1">
                <a:latin typeface="Tahoma" pitchFamily="34" charset="0"/>
                <a:ea typeface="Tahoma" pitchFamily="34" charset="0"/>
                <a:cs typeface="Tahoma" pitchFamily="34" charset="0"/>
              </a:rPr>
              <a:t>pelatihan</a:t>
            </a:r>
            <a:r>
              <a:rPr lang="en-GB" sz="1800" dirty="0">
                <a:latin typeface="Tahoma" pitchFamily="34" charset="0"/>
                <a:ea typeface="Tahoma" pitchFamily="34" charset="0"/>
                <a:cs typeface="Tahoma" pitchFamily="34" charset="0"/>
              </a:rPr>
              <a:t> </a:t>
            </a:r>
            <a:r>
              <a:rPr lang="en-GB" sz="1800" dirty="0" err="1">
                <a:latin typeface="Tahoma" pitchFamily="34" charset="0"/>
                <a:ea typeface="Tahoma" pitchFamily="34" charset="0"/>
                <a:cs typeface="Tahoma" pitchFamily="34" charset="0"/>
              </a:rPr>
              <a:t>sosial</a:t>
            </a:r>
            <a:r>
              <a:rPr lang="en-GB" sz="1800" dirty="0">
                <a:latin typeface="Tahoma" pitchFamily="34" charset="0"/>
                <a:ea typeface="Tahoma" pitchFamily="34" charset="0"/>
                <a:cs typeface="Tahoma" pitchFamily="34" charset="0"/>
              </a:rPr>
              <a:t> </a:t>
            </a:r>
            <a:r>
              <a:rPr lang="en-GB" sz="1800" dirty="0" err="1">
                <a:latin typeface="Tahoma" pitchFamily="34" charset="0"/>
                <a:ea typeface="Tahoma" pitchFamily="34" charset="0"/>
                <a:cs typeface="Tahoma" pitchFamily="34" charset="0"/>
              </a:rPr>
              <a:t>kultural</a:t>
            </a:r>
            <a:r>
              <a:rPr lang="en-GB" sz="1800" dirty="0">
                <a:latin typeface="Tahoma" pitchFamily="34" charset="0"/>
                <a:ea typeface="Tahoma" pitchFamily="34" charset="0"/>
                <a:cs typeface="Tahoma" pitchFamily="34" charset="0"/>
              </a:rPr>
              <a:t>;</a:t>
            </a:r>
            <a:endParaRPr lang="id-ID" sz="1800" dirty="0">
              <a:latin typeface="Tahoma" pitchFamily="34" charset="0"/>
              <a:ea typeface="Tahoma" pitchFamily="34" charset="0"/>
              <a:cs typeface="Tahoma" pitchFamily="34" charset="0"/>
            </a:endParaRPr>
          </a:p>
          <a:p>
            <a:pPr marL="412378" indent="-412378" defTabSz="1099678" latinLnBrk="1">
              <a:spcAft>
                <a:spcPts val="600"/>
              </a:spcAft>
              <a:buFont typeface="+mj-lt"/>
              <a:buAutoNum type="arabicPeriod"/>
            </a:pPr>
            <a:r>
              <a:rPr lang="en-GB" sz="1800" dirty="0">
                <a:latin typeface="Tahoma" pitchFamily="34" charset="0"/>
                <a:ea typeface="Tahoma" pitchFamily="34" charset="0"/>
                <a:cs typeface="Tahoma" pitchFamily="34" charset="0"/>
              </a:rPr>
              <a:t>seminar/</a:t>
            </a:r>
            <a:r>
              <a:rPr lang="en-GB" sz="1800" dirty="0" err="1">
                <a:latin typeface="Tahoma" pitchFamily="34" charset="0"/>
                <a:ea typeface="Tahoma" pitchFamily="34" charset="0"/>
                <a:cs typeface="Tahoma" pitchFamily="34" charset="0"/>
              </a:rPr>
              <a:t>konferensi</a:t>
            </a:r>
            <a:r>
              <a:rPr lang="en-GB" sz="1800" dirty="0">
                <a:latin typeface="Tahoma" pitchFamily="34" charset="0"/>
                <a:ea typeface="Tahoma" pitchFamily="34" charset="0"/>
                <a:cs typeface="Tahoma" pitchFamily="34" charset="0"/>
              </a:rPr>
              <a:t>/</a:t>
            </a:r>
            <a:r>
              <a:rPr lang="en-GB" sz="1800" dirty="0" err="1">
                <a:latin typeface="Tahoma" pitchFamily="34" charset="0"/>
                <a:ea typeface="Tahoma" pitchFamily="34" charset="0"/>
                <a:cs typeface="Tahoma" pitchFamily="34" charset="0"/>
              </a:rPr>
              <a:t>sarasehan</a:t>
            </a:r>
            <a:r>
              <a:rPr lang="en-GB" sz="1800" dirty="0">
                <a:latin typeface="Tahoma" pitchFamily="34" charset="0"/>
                <a:ea typeface="Tahoma" pitchFamily="34" charset="0"/>
                <a:cs typeface="Tahoma" pitchFamily="34" charset="0"/>
              </a:rPr>
              <a:t>; </a:t>
            </a:r>
            <a:endParaRPr lang="id-ID" sz="1800" dirty="0">
              <a:latin typeface="Tahoma" pitchFamily="34" charset="0"/>
              <a:ea typeface="Tahoma" pitchFamily="34" charset="0"/>
              <a:cs typeface="Tahoma" pitchFamily="34" charset="0"/>
            </a:endParaRPr>
          </a:p>
          <a:p>
            <a:pPr marL="412378" indent="-412378" defTabSz="1099678" latinLnBrk="1">
              <a:spcAft>
                <a:spcPts val="600"/>
              </a:spcAft>
              <a:buFont typeface="+mj-lt"/>
              <a:buAutoNum type="arabicPeriod"/>
            </a:pPr>
            <a:r>
              <a:rPr lang="en-GB" sz="1800" dirty="0">
                <a:latin typeface="Tahoma" pitchFamily="34" charset="0"/>
                <a:ea typeface="Tahoma" pitchFamily="34" charset="0"/>
                <a:cs typeface="Tahoma" pitchFamily="34" charset="0"/>
              </a:rPr>
              <a:t>workshop </a:t>
            </a:r>
            <a:r>
              <a:rPr lang="en-GB" sz="1800" dirty="0" err="1">
                <a:latin typeface="Tahoma" pitchFamily="34" charset="0"/>
                <a:ea typeface="Tahoma" pitchFamily="34" charset="0"/>
                <a:cs typeface="Tahoma" pitchFamily="34" charset="0"/>
              </a:rPr>
              <a:t>atau</a:t>
            </a:r>
            <a:r>
              <a:rPr lang="en-GB" sz="1800" dirty="0">
                <a:latin typeface="Tahoma" pitchFamily="34" charset="0"/>
                <a:ea typeface="Tahoma" pitchFamily="34" charset="0"/>
                <a:cs typeface="Tahoma" pitchFamily="34" charset="0"/>
              </a:rPr>
              <a:t> </a:t>
            </a:r>
            <a:r>
              <a:rPr lang="en-GB" sz="1800" dirty="0" err="1">
                <a:latin typeface="Tahoma" pitchFamily="34" charset="0"/>
                <a:ea typeface="Tahoma" pitchFamily="34" charset="0"/>
                <a:cs typeface="Tahoma" pitchFamily="34" charset="0"/>
              </a:rPr>
              <a:t>lokakarya</a:t>
            </a:r>
            <a:r>
              <a:rPr lang="en-GB" sz="1800" dirty="0">
                <a:latin typeface="Tahoma" pitchFamily="34" charset="0"/>
                <a:ea typeface="Tahoma" pitchFamily="34" charset="0"/>
                <a:cs typeface="Tahoma" pitchFamily="34" charset="0"/>
              </a:rPr>
              <a:t>; </a:t>
            </a:r>
            <a:endParaRPr lang="id-ID" sz="1800" dirty="0">
              <a:latin typeface="Tahoma" pitchFamily="34" charset="0"/>
              <a:ea typeface="Tahoma" pitchFamily="34" charset="0"/>
              <a:cs typeface="Tahoma" pitchFamily="34" charset="0"/>
            </a:endParaRPr>
          </a:p>
          <a:p>
            <a:pPr marL="412378" indent="-412378" defTabSz="1099678" latinLnBrk="1">
              <a:spcAft>
                <a:spcPts val="600"/>
              </a:spcAft>
              <a:buFont typeface="+mj-lt"/>
              <a:buAutoNum type="arabicPeriod"/>
            </a:pPr>
            <a:r>
              <a:rPr lang="en-GB" sz="1800" dirty="0" err="1">
                <a:latin typeface="Tahoma" pitchFamily="34" charset="0"/>
                <a:ea typeface="Tahoma" pitchFamily="34" charset="0"/>
                <a:cs typeface="Tahoma" pitchFamily="34" charset="0"/>
              </a:rPr>
              <a:t>kursus</a:t>
            </a:r>
            <a:r>
              <a:rPr lang="en-GB" sz="1800" dirty="0">
                <a:latin typeface="Tahoma" pitchFamily="34" charset="0"/>
                <a:ea typeface="Tahoma" pitchFamily="34" charset="0"/>
                <a:cs typeface="Tahoma" pitchFamily="34" charset="0"/>
              </a:rPr>
              <a:t>;</a:t>
            </a:r>
            <a:endParaRPr lang="id-ID" sz="1800" dirty="0">
              <a:latin typeface="Tahoma" pitchFamily="34" charset="0"/>
              <a:ea typeface="Tahoma" pitchFamily="34" charset="0"/>
              <a:cs typeface="Tahoma" pitchFamily="34" charset="0"/>
            </a:endParaRPr>
          </a:p>
          <a:p>
            <a:pPr marL="412378" indent="-412378" defTabSz="1099678" latinLnBrk="1">
              <a:spcAft>
                <a:spcPts val="600"/>
              </a:spcAft>
              <a:buFont typeface="+mj-lt"/>
              <a:buAutoNum type="arabicPeriod"/>
            </a:pPr>
            <a:r>
              <a:rPr lang="en-GB" sz="1800" dirty="0" err="1">
                <a:latin typeface="Tahoma" pitchFamily="34" charset="0"/>
                <a:ea typeface="Tahoma" pitchFamily="34" charset="0"/>
                <a:cs typeface="Tahoma" pitchFamily="34" charset="0"/>
              </a:rPr>
              <a:t>penataran</a:t>
            </a:r>
            <a:r>
              <a:rPr lang="en-GB" sz="1800" dirty="0">
                <a:latin typeface="Tahoma" pitchFamily="34" charset="0"/>
                <a:ea typeface="Tahoma" pitchFamily="34" charset="0"/>
                <a:cs typeface="Tahoma" pitchFamily="34" charset="0"/>
              </a:rPr>
              <a:t>; </a:t>
            </a:r>
            <a:endParaRPr lang="id-ID" sz="1800" dirty="0">
              <a:latin typeface="Tahoma" pitchFamily="34" charset="0"/>
              <a:ea typeface="Tahoma" pitchFamily="34" charset="0"/>
              <a:cs typeface="Tahoma" pitchFamily="34" charset="0"/>
            </a:endParaRPr>
          </a:p>
          <a:p>
            <a:pPr marL="412378" indent="-412378" defTabSz="1099678" latinLnBrk="1">
              <a:spcAft>
                <a:spcPts val="600"/>
              </a:spcAft>
              <a:buFont typeface="+mj-lt"/>
              <a:buAutoNum type="arabicPeriod"/>
            </a:pPr>
            <a:r>
              <a:rPr lang="en-GB" sz="1800" dirty="0" err="1">
                <a:latin typeface="Tahoma" pitchFamily="34" charset="0"/>
                <a:ea typeface="Tahoma" pitchFamily="34" charset="0"/>
                <a:cs typeface="Tahoma" pitchFamily="34" charset="0"/>
              </a:rPr>
              <a:t>bimbingan</a:t>
            </a:r>
            <a:r>
              <a:rPr lang="en-GB" sz="1800" dirty="0">
                <a:latin typeface="Tahoma" pitchFamily="34" charset="0"/>
                <a:ea typeface="Tahoma" pitchFamily="34" charset="0"/>
                <a:cs typeface="Tahoma" pitchFamily="34" charset="0"/>
              </a:rPr>
              <a:t> </a:t>
            </a:r>
            <a:r>
              <a:rPr lang="en-GB" sz="1800" dirty="0" err="1">
                <a:latin typeface="Tahoma" pitchFamily="34" charset="0"/>
                <a:ea typeface="Tahoma" pitchFamily="34" charset="0"/>
                <a:cs typeface="Tahoma" pitchFamily="34" charset="0"/>
              </a:rPr>
              <a:t>teknis</a:t>
            </a:r>
            <a:r>
              <a:rPr lang="en-GB" sz="1800" dirty="0">
                <a:latin typeface="Tahoma" pitchFamily="34" charset="0"/>
                <a:ea typeface="Tahoma" pitchFamily="34" charset="0"/>
                <a:cs typeface="Tahoma" pitchFamily="34" charset="0"/>
              </a:rPr>
              <a:t>; </a:t>
            </a:r>
            <a:endParaRPr lang="id-ID" sz="1800" dirty="0">
              <a:latin typeface="Tahoma" pitchFamily="34" charset="0"/>
              <a:ea typeface="Tahoma" pitchFamily="34" charset="0"/>
              <a:cs typeface="Tahoma" pitchFamily="34" charset="0"/>
            </a:endParaRPr>
          </a:p>
          <a:p>
            <a:pPr marL="412378" indent="-412378" defTabSz="1099678" latinLnBrk="1">
              <a:spcAft>
                <a:spcPts val="600"/>
              </a:spcAft>
              <a:buFont typeface="+mj-lt"/>
              <a:buAutoNum type="arabicPeriod"/>
            </a:pPr>
            <a:r>
              <a:rPr lang="en-GB" sz="1800" dirty="0" err="1">
                <a:latin typeface="Tahoma" pitchFamily="34" charset="0"/>
                <a:ea typeface="Tahoma" pitchFamily="34" charset="0"/>
                <a:cs typeface="Tahoma" pitchFamily="34" charset="0"/>
              </a:rPr>
              <a:t>sosialisasi</a:t>
            </a:r>
            <a:r>
              <a:rPr lang="en-GB" sz="1800" dirty="0">
                <a:latin typeface="Tahoma" pitchFamily="34" charset="0"/>
                <a:ea typeface="Tahoma" pitchFamily="34" charset="0"/>
                <a:cs typeface="Tahoma" pitchFamily="34" charset="0"/>
              </a:rPr>
              <a:t>; </a:t>
            </a:r>
            <a:r>
              <a:rPr lang="en-GB" sz="1800" dirty="0" err="1">
                <a:latin typeface="Tahoma" pitchFamily="34" charset="0"/>
                <a:ea typeface="Tahoma" pitchFamily="34" charset="0"/>
                <a:cs typeface="Tahoma" pitchFamily="34" charset="0"/>
              </a:rPr>
              <a:t>dan</a:t>
            </a:r>
            <a:r>
              <a:rPr lang="en-GB" sz="1800" dirty="0">
                <a:latin typeface="Tahoma" pitchFamily="34" charset="0"/>
                <a:ea typeface="Tahoma" pitchFamily="34" charset="0"/>
                <a:cs typeface="Tahoma" pitchFamily="34" charset="0"/>
              </a:rPr>
              <a:t>/</a:t>
            </a:r>
            <a:r>
              <a:rPr lang="en-GB" sz="1800" dirty="0" err="1">
                <a:latin typeface="Tahoma" pitchFamily="34" charset="0"/>
                <a:ea typeface="Tahoma" pitchFamily="34" charset="0"/>
                <a:cs typeface="Tahoma" pitchFamily="34" charset="0"/>
              </a:rPr>
              <a:t>atau</a:t>
            </a:r>
            <a:endParaRPr lang="id-ID" sz="1800" dirty="0">
              <a:latin typeface="Tahoma" pitchFamily="34" charset="0"/>
              <a:ea typeface="Tahoma" pitchFamily="34" charset="0"/>
              <a:cs typeface="Tahoma" pitchFamily="34" charset="0"/>
            </a:endParaRPr>
          </a:p>
          <a:p>
            <a:pPr marL="412378" indent="-412378" defTabSz="1099678" latinLnBrk="1">
              <a:spcAft>
                <a:spcPts val="600"/>
              </a:spcAft>
              <a:buFont typeface="+mj-lt"/>
              <a:buAutoNum type="arabicPeriod"/>
            </a:pPr>
            <a:r>
              <a:rPr lang="en-GB" sz="1800" dirty="0" err="1">
                <a:latin typeface="Tahoma" pitchFamily="34" charset="0"/>
                <a:ea typeface="Tahoma" pitchFamily="34" charset="0"/>
                <a:cs typeface="Tahoma" pitchFamily="34" charset="0"/>
              </a:rPr>
              <a:t>jalur</a:t>
            </a:r>
            <a:r>
              <a:rPr lang="en-GB" sz="1800" dirty="0">
                <a:latin typeface="Tahoma" pitchFamily="34" charset="0"/>
                <a:ea typeface="Tahoma" pitchFamily="34" charset="0"/>
                <a:cs typeface="Tahoma" pitchFamily="34" charset="0"/>
              </a:rPr>
              <a:t> </a:t>
            </a:r>
            <a:r>
              <a:rPr lang="en-GB" sz="1800" dirty="0" err="1">
                <a:latin typeface="Tahoma" pitchFamily="34" charset="0"/>
                <a:ea typeface="Tahoma" pitchFamily="34" charset="0"/>
                <a:cs typeface="Tahoma" pitchFamily="34" charset="0"/>
              </a:rPr>
              <a:t>Pengembangan</a:t>
            </a:r>
            <a:r>
              <a:rPr lang="en-GB" sz="1800" dirty="0">
                <a:latin typeface="Tahoma" pitchFamily="34" charset="0"/>
                <a:ea typeface="Tahoma" pitchFamily="34" charset="0"/>
                <a:cs typeface="Tahoma" pitchFamily="34" charset="0"/>
              </a:rPr>
              <a:t> </a:t>
            </a:r>
            <a:r>
              <a:rPr lang="en-GB" sz="1800" dirty="0" err="1">
                <a:latin typeface="Tahoma" pitchFamily="34" charset="0"/>
                <a:ea typeface="Tahoma" pitchFamily="34" charset="0"/>
                <a:cs typeface="Tahoma" pitchFamily="34" charset="0"/>
              </a:rPr>
              <a:t>Kompetensi</a:t>
            </a:r>
            <a:r>
              <a:rPr lang="en-GB" sz="1800" dirty="0">
                <a:latin typeface="Tahoma" pitchFamily="34" charset="0"/>
                <a:ea typeface="Tahoma" pitchFamily="34" charset="0"/>
                <a:cs typeface="Tahoma" pitchFamily="34" charset="0"/>
              </a:rPr>
              <a:t> </a:t>
            </a:r>
            <a:r>
              <a:rPr lang="en-GB" sz="1800" dirty="0" err="1">
                <a:latin typeface="Tahoma" pitchFamily="34" charset="0"/>
                <a:ea typeface="Tahoma" pitchFamily="34" charset="0"/>
                <a:cs typeface="Tahoma" pitchFamily="34" charset="0"/>
              </a:rPr>
              <a:t>dalam</a:t>
            </a:r>
            <a:r>
              <a:rPr lang="en-GB" sz="1800" dirty="0">
                <a:latin typeface="Tahoma" pitchFamily="34" charset="0"/>
                <a:ea typeface="Tahoma" pitchFamily="34" charset="0"/>
                <a:cs typeface="Tahoma" pitchFamily="34" charset="0"/>
              </a:rPr>
              <a:t> </a:t>
            </a:r>
            <a:r>
              <a:rPr lang="en-GB" sz="1800" dirty="0" err="1">
                <a:latin typeface="Tahoma" pitchFamily="34" charset="0"/>
                <a:ea typeface="Tahoma" pitchFamily="34" charset="0"/>
                <a:cs typeface="Tahoma" pitchFamily="34" charset="0"/>
              </a:rPr>
              <a:t>bentuk</a:t>
            </a:r>
            <a:r>
              <a:rPr lang="en-GB" sz="1800" dirty="0">
                <a:latin typeface="Tahoma" pitchFamily="34" charset="0"/>
                <a:ea typeface="Tahoma" pitchFamily="34" charset="0"/>
                <a:cs typeface="Tahoma" pitchFamily="34" charset="0"/>
              </a:rPr>
              <a:t> </a:t>
            </a:r>
            <a:r>
              <a:rPr lang="en-GB" sz="1800" dirty="0" err="1">
                <a:latin typeface="Tahoma" pitchFamily="34" charset="0"/>
                <a:ea typeface="Tahoma" pitchFamily="34" charset="0"/>
                <a:cs typeface="Tahoma" pitchFamily="34" charset="0"/>
              </a:rPr>
              <a:t>pelatihan</a:t>
            </a:r>
            <a:r>
              <a:rPr lang="en-GB" sz="1800" dirty="0">
                <a:latin typeface="Tahoma" pitchFamily="34" charset="0"/>
                <a:ea typeface="Tahoma" pitchFamily="34" charset="0"/>
                <a:cs typeface="Tahoma" pitchFamily="34" charset="0"/>
              </a:rPr>
              <a:t> </a:t>
            </a:r>
            <a:r>
              <a:rPr lang="en-GB" sz="1800" dirty="0" err="1">
                <a:latin typeface="Tahoma" pitchFamily="34" charset="0"/>
                <a:ea typeface="Tahoma" pitchFamily="34" charset="0"/>
                <a:cs typeface="Tahoma" pitchFamily="34" charset="0"/>
              </a:rPr>
              <a:t>klasikal</a:t>
            </a:r>
            <a:r>
              <a:rPr lang="en-GB" sz="1800" dirty="0">
                <a:latin typeface="Tahoma" pitchFamily="34" charset="0"/>
                <a:ea typeface="Tahoma" pitchFamily="34" charset="0"/>
                <a:cs typeface="Tahoma" pitchFamily="34" charset="0"/>
              </a:rPr>
              <a:t> </a:t>
            </a:r>
            <a:r>
              <a:rPr lang="en-GB" sz="1800" dirty="0" err="1">
                <a:latin typeface="Tahoma" pitchFamily="34" charset="0"/>
                <a:ea typeface="Tahoma" pitchFamily="34" charset="0"/>
                <a:cs typeface="Tahoma" pitchFamily="34" charset="0"/>
              </a:rPr>
              <a:t>lainnya</a:t>
            </a:r>
            <a:endParaRPr lang="id-ID" sz="1800" dirty="0">
              <a:solidFill>
                <a:prstClr val="black"/>
              </a:solidFill>
              <a:latin typeface="Tahoma" pitchFamily="34" charset="0"/>
              <a:ea typeface="Tahoma" pitchFamily="34" charset="0"/>
              <a:cs typeface="Tahoma" pitchFamily="34" charset="0"/>
            </a:endParaRPr>
          </a:p>
        </p:txBody>
      </p:sp>
      <p:sp>
        <p:nvSpPr>
          <p:cNvPr id="7" name="TextBox 6"/>
          <p:cNvSpPr txBox="1"/>
          <p:nvPr/>
        </p:nvSpPr>
        <p:spPr>
          <a:xfrm>
            <a:off x="4874770" y="2251076"/>
            <a:ext cx="6555229" cy="4496848"/>
          </a:xfrm>
          <a:prstGeom prst="rect">
            <a:avLst/>
          </a:prstGeom>
        </p:spPr>
        <p:style>
          <a:lnRef idx="1">
            <a:schemeClr val="accent2"/>
          </a:lnRef>
          <a:fillRef idx="2">
            <a:schemeClr val="accent2"/>
          </a:fillRef>
          <a:effectRef idx="1">
            <a:schemeClr val="accent2"/>
          </a:effectRef>
          <a:fontRef idx="minor">
            <a:schemeClr val="dk1"/>
          </a:fontRef>
        </p:style>
        <p:txBody>
          <a:bodyPr wrap="square" lIns="109965" tIns="54979" rIns="109965" bIns="54979" rtlCol="0">
            <a:spAutoFit/>
          </a:bodyPr>
          <a:lstStyle/>
          <a:p>
            <a:pPr marL="442872" indent="-442872" defTabSz="1099678" latinLnBrk="1">
              <a:buFont typeface="+mj-lt"/>
              <a:buAutoNum type="arabicPeriod"/>
            </a:pPr>
            <a:r>
              <a:rPr lang="en-GB" sz="1900" dirty="0"/>
              <a:t>coaching; </a:t>
            </a:r>
            <a:endParaRPr lang="id-ID" sz="1900" dirty="0"/>
          </a:p>
          <a:p>
            <a:pPr marL="442872" indent="-442872" defTabSz="1099678" latinLnBrk="1">
              <a:buFont typeface="+mj-lt"/>
              <a:buAutoNum type="arabicPeriod"/>
            </a:pPr>
            <a:r>
              <a:rPr lang="en-GB" sz="1900" dirty="0"/>
              <a:t>mentoring; </a:t>
            </a:r>
            <a:endParaRPr lang="id-ID" sz="1900" dirty="0"/>
          </a:p>
          <a:p>
            <a:pPr marL="442872" indent="-442872" defTabSz="1099678" latinLnBrk="1">
              <a:buFont typeface="+mj-lt"/>
              <a:buAutoNum type="arabicPeriod"/>
            </a:pPr>
            <a:r>
              <a:rPr lang="en-GB" sz="1900" dirty="0"/>
              <a:t>e-learning; </a:t>
            </a:r>
            <a:endParaRPr lang="id-ID" sz="1900" dirty="0"/>
          </a:p>
          <a:p>
            <a:pPr marL="442872" indent="-442872" defTabSz="1099678" latinLnBrk="1">
              <a:buFont typeface="+mj-lt"/>
              <a:buAutoNum type="arabicPeriod"/>
            </a:pPr>
            <a:r>
              <a:rPr lang="en-GB" sz="1900" dirty="0" err="1"/>
              <a:t>pelatihan</a:t>
            </a:r>
            <a:r>
              <a:rPr lang="en-GB" sz="1900" dirty="0"/>
              <a:t> </a:t>
            </a:r>
            <a:r>
              <a:rPr lang="en-GB" sz="1900" dirty="0" err="1"/>
              <a:t>jarak</a:t>
            </a:r>
            <a:r>
              <a:rPr lang="en-GB" sz="1900" dirty="0"/>
              <a:t> </a:t>
            </a:r>
            <a:r>
              <a:rPr lang="en-GB" sz="1900" dirty="0" err="1"/>
              <a:t>jauh</a:t>
            </a:r>
            <a:r>
              <a:rPr lang="en-GB" sz="1900" dirty="0"/>
              <a:t>;</a:t>
            </a:r>
            <a:endParaRPr lang="id-ID" sz="1900" dirty="0"/>
          </a:p>
          <a:p>
            <a:pPr marL="442872" indent="-442872" defTabSz="1099678" latinLnBrk="1">
              <a:buFont typeface="+mj-lt"/>
              <a:buAutoNum type="arabicPeriod"/>
            </a:pPr>
            <a:r>
              <a:rPr lang="en-GB" sz="1900" dirty="0" err="1"/>
              <a:t>detasering</a:t>
            </a:r>
            <a:r>
              <a:rPr lang="en-GB" sz="1900" dirty="0"/>
              <a:t> (secondment);</a:t>
            </a:r>
            <a:endParaRPr lang="id-ID" sz="1900" dirty="0"/>
          </a:p>
          <a:p>
            <a:pPr marL="442872" indent="-442872" defTabSz="1099678" latinLnBrk="1">
              <a:buFont typeface="+mj-lt"/>
              <a:buAutoNum type="arabicPeriod"/>
            </a:pPr>
            <a:r>
              <a:rPr lang="en-GB" sz="1900" dirty="0" err="1"/>
              <a:t>pembelajaran</a:t>
            </a:r>
            <a:r>
              <a:rPr lang="en-GB" sz="1900" dirty="0"/>
              <a:t> </a:t>
            </a:r>
            <a:r>
              <a:rPr lang="en-GB" sz="1900" dirty="0" err="1"/>
              <a:t>alam</a:t>
            </a:r>
            <a:r>
              <a:rPr lang="en-GB" sz="1900" dirty="0"/>
              <a:t> </a:t>
            </a:r>
            <a:r>
              <a:rPr lang="en-GB" sz="1900" dirty="0" err="1"/>
              <a:t>terbuka</a:t>
            </a:r>
            <a:r>
              <a:rPr lang="id-ID" sz="1900" dirty="0"/>
              <a:t> </a:t>
            </a:r>
            <a:r>
              <a:rPr lang="en-GB" sz="1900" dirty="0"/>
              <a:t>(</a:t>
            </a:r>
            <a:r>
              <a:rPr lang="en-GB" sz="1900" dirty="0" err="1"/>
              <a:t>outbond</a:t>
            </a:r>
            <a:r>
              <a:rPr lang="en-GB" sz="1900" dirty="0"/>
              <a:t>); </a:t>
            </a:r>
            <a:endParaRPr lang="id-ID" sz="1900" dirty="0"/>
          </a:p>
          <a:p>
            <a:pPr marL="442872" indent="-442872" defTabSz="1099678" latinLnBrk="1">
              <a:buFont typeface="+mj-lt"/>
              <a:buAutoNum type="arabicPeriod"/>
            </a:pPr>
            <a:r>
              <a:rPr lang="en-GB" sz="1900" dirty="0" err="1"/>
              <a:t>patok</a:t>
            </a:r>
            <a:r>
              <a:rPr lang="en-GB" sz="1900" dirty="0"/>
              <a:t> banding (benchmarking); </a:t>
            </a:r>
            <a:endParaRPr lang="id-ID" sz="1900" dirty="0"/>
          </a:p>
          <a:p>
            <a:pPr marL="442872" indent="-442872" defTabSz="1099678" latinLnBrk="1">
              <a:buFont typeface="+mj-lt"/>
              <a:buAutoNum type="arabicPeriod"/>
            </a:pPr>
            <a:r>
              <a:rPr lang="en-GB" sz="1900" dirty="0" err="1"/>
              <a:t>pertukaran</a:t>
            </a:r>
            <a:r>
              <a:rPr lang="en-GB" sz="1900" dirty="0"/>
              <a:t> </a:t>
            </a:r>
            <a:r>
              <a:rPr lang="en-GB" sz="1900" dirty="0" err="1"/>
              <a:t>antara</a:t>
            </a:r>
            <a:r>
              <a:rPr lang="en-GB" sz="1900" dirty="0"/>
              <a:t> PNS </a:t>
            </a:r>
            <a:r>
              <a:rPr lang="en-GB" sz="1900" dirty="0" err="1"/>
              <a:t>dengan</a:t>
            </a:r>
            <a:r>
              <a:rPr lang="en-GB" sz="1900" dirty="0"/>
              <a:t> </a:t>
            </a:r>
            <a:r>
              <a:rPr lang="en-GB" sz="1900" dirty="0" err="1"/>
              <a:t>pegawai</a:t>
            </a:r>
            <a:r>
              <a:rPr lang="en-GB" sz="1900" dirty="0"/>
              <a:t> </a:t>
            </a:r>
            <a:r>
              <a:rPr lang="en-GB" sz="1900" dirty="0" err="1"/>
              <a:t>swasta</a:t>
            </a:r>
            <a:r>
              <a:rPr lang="en-GB" sz="1900" dirty="0"/>
              <a:t>/</a:t>
            </a:r>
            <a:r>
              <a:rPr lang="en-GB" sz="1900" dirty="0" err="1"/>
              <a:t>badan</a:t>
            </a:r>
            <a:r>
              <a:rPr lang="en-GB" sz="1900" dirty="0"/>
              <a:t> </a:t>
            </a:r>
            <a:r>
              <a:rPr lang="en-GB" sz="1900" dirty="0" err="1"/>
              <a:t>usaha</a:t>
            </a:r>
            <a:r>
              <a:rPr lang="en-GB" sz="1900" dirty="0"/>
              <a:t> </a:t>
            </a:r>
            <a:r>
              <a:rPr lang="en-GB" sz="1900" dirty="0" err="1"/>
              <a:t>milik</a:t>
            </a:r>
            <a:r>
              <a:rPr lang="en-GB" sz="1900" dirty="0"/>
              <a:t> </a:t>
            </a:r>
            <a:r>
              <a:rPr lang="en-GB" sz="1900" dirty="0" err="1"/>
              <a:t>negara</a:t>
            </a:r>
            <a:r>
              <a:rPr lang="en-GB" sz="1900" dirty="0"/>
              <a:t>/ </a:t>
            </a:r>
            <a:r>
              <a:rPr lang="en-GB" sz="1900" dirty="0" err="1"/>
              <a:t>badan</a:t>
            </a:r>
            <a:r>
              <a:rPr lang="en-GB" sz="1900" dirty="0"/>
              <a:t> </a:t>
            </a:r>
            <a:r>
              <a:rPr lang="en-GB" sz="1900" dirty="0" err="1"/>
              <a:t>usaha</a:t>
            </a:r>
            <a:r>
              <a:rPr lang="en-GB" sz="1900" dirty="0"/>
              <a:t> </a:t>
            </a:r>
            <a:r>
              <a:rPr lang="en-GB" sz="1900" dirty="0" err="1"/>
              <a:t>milik</a:t>
            </a:r>
            <a:r>
              <a:rPr lang="en-GB" sz="1900" dirty="0"/>
              <a:t> </a:t>
            </a:r>
            <a:r>
              <a:rPr lang="en-GB" sz="1900" dirty="0" err="1"/>
              <a:t>daerah</a:t>
            </a:r>
            <a:r>
              <a:rPr lang="en-GB" sz="1900" dirty="0"/>
              <a:t>;</a:t>
            </a:r>
            <a:endParaRPr lang="id-ID" sz="1900" dirty="0"/>
          </a:p>
          <a:p>
            <a:pPr marL="442872" indent="-442872" defTabSz="1099678" latinLnBrk="1">
              <a:buFont typeface="+mj-lt"/>
              <a:buAutoNum type="arabicPeriod"/>
            </a:pPr>
            <a:r>
              <a:rPr lang="en-GB" sz="1900" dirty="0" err="1"/>
              <a:t>belajar</a:t>
            </a:r>
            <a:r>
              <a:rPr lang="en-GB" sz="1900" dirty="0"/>
              <a:t> </a:t>
            </a:r>
            <a:r>
              <a:rPr lang="en-GB" sz="1900" dirty="0" err="1"/>
              <a:t>mandiri</a:t>
            </a:r>
            <a:r>
              <a:rPr lang="en-GB" sz="1900" dirty="0"/>
              <a:t> (self development);</a:t>
            </a:r>
            <a:endParaRPr lang="id-ID" sz="1900" dirty="0"/>
          </a:p>
          <a:p>
            <a:pPr marL="442872" indent="-442872" defTabSz="1099678" latinLnBrk="1">
              <a:buFont typeface="+mj-lt"/>
              <a:buAutoNum type="arabicPeriod"/>
            </a:pPr>
            <a:r>
              <a:rPr lang="en-GB" sz="1900" dirty="0" err="1"/>
              <a:t>komunitas</a:t>
            </a:r>
            <a:r>
              <a:rPr lang="en-GB" sz="1900" dirty="0"/>
              <a:t> </a:t>
            </a:r>
            <a:r>
              <a:rPr lang="en-GB" sz="1900" dirty="0" err="1"/>
              <a:t>belajar</a:t>
            </a:r>
            <a:r>
              <a:rPr lang="en-GB" sz="1900" dirty="0"/>
              <a:t> (community of practices);</a:t>
            </a:r>
            <a:endParaRPr lang="id-ID" sz="1900" dirty="0"/>
          </a:p>
          <a:p>
            <a:pPr marL="442872" indent="-442872" defTabSz="1099678" latinLnBrk="1">
              <a:buFont typeface="+mj-lt"/>
              <a:buAutoNum type="arabicPeriod"/>
            </a:pPr>
            <a:r>
              <a:rPr lang="en-GB" sz="1900" dirty="0" err="1"/>
              <a:t>bimbingan</a:t>
            </a:r>
            <a:r>
              <a:rPr lang="en-GB" sz="1900" dirty="0"/>
              <a:t> di </a:t>
            </a:r>
            <a:r>
              <a:rPr lang="en-GB" sz="1900" dirty="0" err="1"/>
              <a:t>tempat</a:t>
            </a:r>
            <a:r>
              <a:rPr lang="en-GB" sz="1900" dirty="0"/>
              <a:t> </a:t>
            </a:r>
            <a:r>
              <a:rPr lang="en-GB" sz="1900" dirty="0" err="1"/>
              <a:t>kerja</a:t>
            </a:r>
            <a:r>
              <a:rPr lang="en-GB" sz="1900" dirty="0"/>
              <a:t>;</a:t>
            </a:r>
            <a:endParaRPr lang="id-ID" sz="1900" dirty="0"/>
          </a:p>
          <a:p>
            <a:pPr marL="442872" indent="-442872" defTabSz="1099678" latinLnBrk="1">
              <a:buFont typeface="+mj-lt"/>
              <a:buAutoNum type="arabicPeriod"/>
            </a:pPr>
            <a:r>
              <a:rPr lang="en-GB" sz="1900" dirty="0" err="1"/>
              <a:t>magang</a:t>
            </a:r>
            <a:r>
              <a:rPr lang="en-GB" sz="1900" dirty="0"/>
              <a:t>/</a:t>
            </a:r>
            <a:r>
              <a:rPr lang="en-GB" sz="1900" dirty="0" err="1"/>
              <a:t>praktik</a:t>
            </a:r>
            <a:r>
              <a:rPr lang="en-GB" sz="1900" dirty="0"/>
              <a:t> </a:t>
            </a:r>
            <a:r>
              <a:rPr lang="en-GB" sz="1900" dirty="0" err="1"/>
              <a:t>kerja</a:t>
            </a:r>
            <a:r>
              <a:rPr lang="en-GB" sz="1900" dirty="0"/>
              <a:t>; </a:t>
            </a:r>
            <a:r>
              <a:rPr lang="en-GB" sz="1900" dirty="0" err="1"/>
              <a:t>dan</a:t>
            </a:r>
            <a:r>
              <a:rPr lang="en-GB" sz="1900" dirty="0"/>
              <a:t> </a:t>
            </a:r>
            <a:endParaRPr lang="id-ID" sz="1900" dirty="0"/>
          </a:p>
          <a:p>
            <a:pPr marL="442872" indent="-442872" defTabSz="1099678" latinLnBrk="1">
              <a:buFont typeface="+mj-lt"/>
              <a:buAutoNum type="arabicPeriod"/>
            </a:pPr>
            <a:r>
              <a:rPr lang="en-GB" sz="1900" dirty="0" err="1"/>
              <a:t>alur</a:t>
            </a:r>
            <a:r>
              <a:rPr lang="en-GB" sz="1900" dirty="0"/>
              <a:t> </a:t>
            </a:r>
            <a:r>
              <a:rPr lang="en-GB" sz="1900" dirty="0" err="1"/>
              <a:t>Pengembangan</a:t>
            </a:r>
            <a:r>
              <a:rPr lang="en-GB" sz="1900" dirty="0"/>
              <a:t> </a:t>
            </a:r>
            <a:r>
              <a:rPr lang="en-GB" sz="1900" dirty="0" err="1"/>
              <a:t>Kompetensi</a:t>
            </a:r>
            <a:r>
              <a:rPr lang="en-GB" sz="1900" dirty="0"/>
              <a:t> </a:t>
            </a:r>
            <a:r>
              <a:rPr lang="en-GB" sz="1900" dirty="0" err="1"/>
              <a:t>dalam</a:t>
            </a:r>
            <a:r>
              <a:rPr lang="en-GB" sz="1900" dirty="0"/>
              <a:t> </a:t>
            </a:r>
            <a:r>
              <a:rPr lang="en-GB" sz="1900" dirty="0" err="1"/>
              <a:t>bentuk</a:t>
            </a:r>
            <a:r>
              <a:rPr lang="en-GB" sz="1900" dirty="0"/>
              <a:t> </a:t>
            </a:r>
            <a:r>
              <a:rPr lang="en-GB" sz="1900" dirty="0" err="1"/>
              <a:t>pelatihan</a:t>
            </a:r>
            <a:r>
              <a:rPr lang="en-GB" sz="1900" dirty="0"/>
              <a:t> </a:t>
            </a:r>
            <a:r>
              <a:rPr lang="en-GB" sz="1900" dirty="0" err="1"/>
              <a:t>nonklasikal</a:t>
            </a:r>
            <a:r>
              <a:rPr lang="en-GB" sz="1900" dirty="0"/>
              <a:t> </a:t>
            </a:r>
            <a:r>
              <a:rPr lang="en-GB" sz="1900" dirty="0" err="1"/>
              <a:t>lainnya</a:t>
            </a:r>
            <a:r>
              <a:rPr lang="en-GB" sz="1900" dirty="0"/>
              <a:t>.</a:t>
            </a:r>
            <a:endParaRPr lang="id-ID" sz="1900" dirty="0">
              <a:solidFill>
                <a:prstClr val="black"/>
              </a:solidFill>
            </a:endParaRPr>
          </a:p>
        </p:txBody>
      </p:sp>
    </p:spTree>
    <p:extLst>
      <p:ext uri="{BB962C8B-B14F-4D97-AF65-F5344CB8AC3E}">
        <p14:creationId xmlns:p14="http://schemas.microsoft.com/office/powerpoint/2010/main" val="212403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57800" y="746919"/>
            <a:ext cx="6400800" cy="569379"/>
          </a:xfrm>
          <a:prstGeom prst="rect">
            <a:avLst/>
          </a:prstGeom>
          <a:noFill/>
        </p:spPr>
        <p:txBody>
          <a:bodyPr wrap="square" lIns="91431" tIns="45716" rIns="91431" bIns="45716"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id-ID" sz="3100" b="1" cap="all" dirty="0">
                <a:ln w="0"/>
                <a:solidFill>
                  <a:srgbClr val="FFC000"/>
                </a:solidFill>
                <a:effectLst>
                  <a:reflection blurRad="12700" stA="50000" endPos="50000" dist="5000" dir="5400000" sy="-100000" rotWithShape="0"/>
                </a:effectLst>
                <a:latin typeface="Bodoni MT Black" pitchFamily="18" charset="0"/>
              </a:rPr>
              <a:t>TUGAS INSTANSI PEMBINA</a:t>
            </a:r>
          </a:p>
        </p:txBody>
      </p:sp>
      <p:sp>
        <p:nvSpPr>
          <p:cNvPr id="4" name="Rectangle 3"/>
          <p:cNvSpPr/>
          <p:nvPr/>
        </p:nvSpPr>
        <p:spPr>
          <a:xfrm>
            <a:off x="381001" y="2290802"/>
            <a:ext cx="4343400" cy="4154984"/>
          </a:xfrm>
          <a:prstGeom prst="rect">
            <a:avLst/>
          </a:prstGeom>
        </p:spPr>
        <p:style>
          <a:lnRef idx="1">
            <a:schemeClr val="accent3"/>
          </a:lnRef>
          <a:fillRef idx="2">
            <a:schemeClr val="accent3"/>
          </a:fillRef>
          <a:effectRef idx="1">
            <a:schemeClr val="accent3"/>
          </a:effectRef>
          <a:fontRef idx="minor">
            <a:schemeClr val="dk1"/>
          </a:fontRef>
        </p:style>
        <p:txBody>
          <a:bodyPr wrap="square" lIns="91431" tIns="45716" rIns="91431" bIns="45716">
            <a:spAutoFit/>
          </a:bodyPr>
          <a:lstStyle/>
          <a:p>
            <a:pPr marL="342868" indent="-342868">
              <a:spcAft>
                <a:spcPts val="600"/>
              </a:spcAft>
              <a:buFont typeface="+mj-lt"/>
              <a:buAutoNum type="arabicPeriod"/>
            </a:pPr>
            <a:r>
              <a:rPr lang="en-GB" sz="1800" dirty="0" err="1">
                <a:latin typeface="Bahnschrift Light Condensed" pitchFamily="34" charset="0"/>
              </a:rPr>
              <a:t>menyusun</a:t>
            </a:r>
            <a:r>
              <a:rPr lang="en-GB" sz="1800" dirty="0">
                <a:latin typeface="Bahnschrift Light Condensed" pitchFamily="34" charset="0"/>
              </a:rPr>
              <a:t> </a:t>
            </a:r>
            <a:r>
              <a:rPr lang="en-GB" sz="1800" dirty="0" err="1">
                <a:latin typeface="Bahnschrift Light Condensed" pitchFamily="34" charset="0"/>
              </a:rPr>
              <a:t>standar</a:t>
            </a:r>
            <a:r>
              <a:rPr lang="en-GB" sz="1800" dirty="0">
                <a:latin typeface="Bahnschrift Light Condensed" pitchFamily="34" charset="0"/>
              </a:rPr>
              <a:t> </a:t>
            </a:r>
            <a:r>
              <a:rPr lang="en-GB" sz="1800" dirty="0" err="1">
                <a:latin typeface="Bahnschrift Light Condensed" pitchFamily="34" charset="0"/>
              </a:rPr>
              <a:t>kompetensi</a:t>
            </a:r>
            <a:r>
              <a:rPr lang="en-GB" sz="1800" dirty="0">
                <a:latin typeface="Bahnschrift Light Condensed" pitchFamily="34" charset="0"/>
              </a:rPr>
              <a:t> JF </a:t>
            </a:r>
            <a:endParaRPr lang="id-ID" sz="1800" dirty="0">
              <a:latin typeface="Bahnschrift Light Condensed" pitchFamily="34" charset="0"/>
            </a:endParaRPr>
          </a:p>
          <a:p>
            <a:pPr marL="342868" indent="-342868">
              <a:spcAft>
                <a:spcPts val="600"/>
              </a:spcAft>
              <a:buFont typeface="+mj-lt"/>
              <a:buAutoNum type="arabicPeriod"/>
            </a:pPr>
            <a:r>
              <a:rPr lang="en-GB" sz="1800" dirty="0" err="1">
                <a:latin typeface="Bahnschrift Light Condensed" pitchFamily="34" charset="0"/>
              </a:rPr>
              <a:t>menyusun</a:t>
            </a:r>
            <a:r>
              <a:rPr lang="en-GB" sz="1800" dirty="0">
                <a:latin typeface="Bahnschrift Light Condensed" pitchFamily="34" charset="0"/>
              </a:rPr>
              <a:t> </a:t>
            </a:r>
            <a:r>
              <a:rPr lang="en-GB" sz="1800" dirty="0" err="1">
                <a:latin typeface="Bahnschrift Light Condensed" pitchFamily="34" charset="0"/>
              </a:rPr>
              <a:t>kurikulum</a:t>
            </a:r>
            <a:r>
              <a:rPr lang="en-GB" sz="1800" dirty="0">
                <a:latin typeface="Bahnschrift Light Condensed" pitchFamily="34" charset="0"/>
              </a:rPr>
              <a:t> </a:t>
            </a:r>
            <a:r>
              <a:rPr lang="en-GB" sz="1800" dirty="0" err="1">
                <a:latin typeface="Bahnschrift Light Condensed" pitchFamily="34" charset="0"/>
              </a:rPr>
              <a:t>pelatihan</a:t>
            </a:r>
            <a:r>
              <a:rPr lang="en-GB" sz="1800" dirty="0">
                <a:latin typeface="Bahnschrift Light Condensed" pitchFamily="34" charset="0"/>
              </a:rPr>
              <a:t> JF;</a:t>
            </a:r>
            <a:endParaRPr lang="id-ID" sz="1800" dirty="0">
              <a:latin typeface="Bahnschrift Light Condensed" pitchFamily="34" charset="0"/>
            </a:endParaRPr>
          </a:p>
          <a:p>
            <a:pPr marL="342868" indent="-342868">
              <a:spcAft>
                <a:spcPts val="600"/>
              </a:spcAft>
              <a:buFont typeface="+mj-lt"/>
              <a:buAutoNum type="arabicPeriod"/>
            </a:pPr>
            <a:r>
              <a:rPr lang="en-GB" sz="1800" dirty="0" err="1">
                <a:latin typeface="Bahnschrift Light Condensed" pitchFamily="34" charset="0"/>
              </a:rPr>
              <a:t>menyelenggarakan</a:t>
            </a:r>
            <a:r>
              <a:rPr lang="en-GB" sz="1800" dirty="0">
                <a:latin typeface="Bahnschrift Light Condensed" pitchFamily="34" charset="0"/>
              </a:rPr>
              <a:t> </a:t>
            </a:r>
            <a:r>
              <a:rPr lang="en-GB" sz="1800" dirty="0" err="1">
                <a:latin typeface="Bahnschrift Light Condensed" pitchFamily="34" charset="0"/>
              </a:rPr>
              <a:t>pelatihan</a:t>
            </a:r>
            <a:r>
              <a:rPr lang="en-GB" sz="1800" dirty="0">
                <a:latin typeface="Bahnschrift Light Condensed" pitchFamily="34" charset="0"/>
              </a:rPr>
              <a:t> JF;</a:t>
            </a:r>
            <a:endParaRPr lang="id-ID" sz="1800" dirty="0">
              <a:latin typeface="Bahnschrift Light Condensed" pitchFamily="34" charset="0"/>
            </a:endParaRPr>
          </a:p>
          <a:p>
            <a:pPr marL="342868" indent="-342868">
              <a:spcAft>
                <a:spcPts val="600"/>
              </a:spcAft>
              <a:buFont typeface="+mj-lt"/>
              <a:buAutoNum type="arabicPeriod"/>
            </a:pPr>
            <a:r>
              <a:rPr lang="en-GB" sz="1800" dirty="0" err="1">
                <a:latin typeface="Bahnschrift Light Condensed" pitchFamily="34" charset="0"/>
              </a:rPr>
              <a:t>membina</a:t>
            </a:r>
            <a:r>
              <a:rPr lang="en-GB" sz="1800" dirty="0">
                <a:latin typeface="Bahnschrift Light Condensed" pitchFamily="34" charset="0"/>
              </a:rPr>
              <a:t> </a:t>
            </a:r>
            <a:r>
              <a:rPr lang="en-GB" sz="1800" dirty="0" err="1">
                <a:latin typeface="Bahnschrift Light Condensed" pitchFamily="34" charset="0"/>
              </a:rPr>
              <a:t>penyelenggaraan</a:t>
            </a:r>
            <a:r>
              <a:rPr lang="en-GB" sz="1800" dirty="0">
                <a:latin typeface="Bahnschrift Light Condensed" pitchFamily="34" charset="0"/>
              </a:rPr>
              <a:t> </a:t>
            </a:r>
            <a:r>
              <a:rPr lang="en-GB" sz="1800" dirty="0" err="1">
                <a:latin typeface="Bahnschrift Light Condensed" pitchFamily="34" charset="0"/>
              </a:rPr>
              <a:t>pelatihan</a:t>
            </a:r>
            <a:r>
              <a:rPr lang="en-GB" sz="1800" dirty="0">
                <a:latin typeface="Bahnschrift Light Condensed" pitchFamily="34" charset="0"/>
              </a:rPr>
              <a:t> </a:t>
            </a:r>
            <a:r>
              <a:rPr lang="en-GB" sz="1800" dirty="0" err="1">
                <a:latin typeface="Bahnschrift Light Condensed" pitchFamily="34" charset="0"/>
              </a:rPr>
              <a:t>fungsional</a:t>
            </a:r>
            <a:r>
              <a:rPr lang="en-GB" sz="1800" dirty="0">
                <a:latin typeface="Bahnschrift Light Condensed" pitchFamily="34" charset="0"/>
              </a:rPr>
              <a:t> </a:t>
            </a:r>
            <a:r>
              <a:rPr lang="en-GB" sz="1800" dirty="0" err="1">
                <a:latin typeface="Bahnschrift Light Condensed" pitchFamily="34" charset="0"/>
              </a:rPr>
              <a:t>pada</a:t>
            </a:r>
            <a:r>
              <a:rPr lang="en-GB" sz="1800" dirty="0">
                <a:latin typeface="Bahnschrift Light Condensed" pitchFamily="34" charset="0"/>
              </a:rPr>
              <a:t> </a:t>
            </a:r>
            <a:r>
              <a:rPr lang="en-GB" sz="1800" dirty="0" err="1">
                <a:latin typeface="Bahnschrift Light Condensed" pitchFamily="34" charset="0"/>
              </a:rPr>
              <a:t>lembaga</a:t>
            </a:r>
            <a:r>
              <a:rPr lang="en-GB" sz="1800" dirty="0">
                <a:latin typeface="Bahnschrift Light Condensed" pitchFamily="34" charset="0"/>
              </a:rPr>
              <a:t> </a:t>
            </a:r>
            <a:r>
              <a:rPr lang="en-GB" sz="1800" dirty="0" err="1">
                <a:latin typeface="Bahnschrift Light Condensed" pitchFamily="34" charset="0"/>
              </a:rPr>
              <a:t>pelatihan</a:t>
            </a:r>
            <a:r>
              <a:rPr lang="en-GB" sz="1800" dirty="0">
                <a:latin typeface="Bahnschrift Light Condensed" pitchFamily="34" charset="0"/>
              </a:rPr>
              <a:t>;</a:t>
            </a:r>
            <a:endParaRPr lang="id-ID" sz="1800" dirty="0">
              <a:latin typeface="Bahnschrift Light Condensed" pitchFamily="34" charset="0"/>
            </a:endParaRPr>
          </a:p>
          <a:p>
            <a:pPr marL="342868" indent="-342868">
              <a:spcAft>
                <a:spcPts val="600"/>
              </a:spcAft>
              <a:buFont typeface="+mj-lt"/>
              <a:buAutoNum type="arabicPeriod"/>
            </a:pPr>
            <a:r>
              <a:rPr lang="en-GB" sz="1800" dirty="0" err="1">
                <a:latin typeface="Bahnschrift Light Condensed" pitchFamily="34" charset="0"/>
              </a:rPr>
              <a:t>menyelenggarakan</a:t>
            </a:r>
            <a:r>
              <a:rPr lang="en-GB" sz="1800" dirty="0">
                <a:latin typeface="Bahnschrift Light Condensed" pitchFamily="34" charset="0"/>
              </a:rPr>
              <a:t> </a:t>
            </a:r>
            <a:r>
              <a:rPr lang="en-GB" sz="1800" dirty="0" err="1">
                <a:latin typeface="Bahnschrift Light Condensed" pitchFamily="34" charset="0"/>
              </a:rPr>
              <a:t>uji</a:t>
            </a:r>
            <a:r>
              <a:rPr lang="en-GB" sz="1800" dirty="0">
                <a:latin typeface="Bahnschrift Light Condensed" pitchFamily="34" charset="0"/>
              </a:rPr>
              <a:t> </a:t>
            </a:r>
            <a:r>
              <a:rPr lang="en-GB" sz="1800" dirty="0" err="1">
                <a:latin typeface="Bahnschrift Light Condensed" pitchFamily="34" charset="0"/>
              </a:rPr>
              <a:t>kompetensi</a:t>
            </a:r>
            <a:r>
              <a:rPr lang="en-GB" sz="1800" dirty="0">
                <a:latin typeface="Bahnschrift Light Condensed" pitchFamily="34" charset="0"/>
              </a:rPr>
              <a:t> JF;</a:t>
            </a:r>
            <a:endParaRPr lang="id-ID" sz="1800" dirty="0">
              <a:latin typeface="Bahnschrift Light Condensed" pitchFamily="34" charset="0"/>
            </a:endParaRPr>
          </a:p>
          <a:p>
            <a:pPr marL="342868" indent="-342868">
              <a:spcAft>
                <a:spcPts val="600"/>
              </a:spcAft>
              <a:buFont typeface="+mj-lt"/>
              <a:buAutoNum type="arabicPeriod"/>
            </a:pPr>
            <a:r>
              <a:rPr lang="en-GB" sz="1800" dirty="0" err="1">
                <a:latin typeface="Bahnschrift Light Condensed" pitchFamily="34" charset="0"/>
              </a:rPr>
              <a:t>menganalisis</a:t>
            </a:r>
            <a:r>
              <a:rPr lang="en-GB" sz="1800" dirty="0">
                <a:latin typeface="Bahnschrift Light Condensed" pitchFamily="34" charset="0"/>
              </a:rPr>
              <a:t> </a:t>
            </a:r>
            <a:r>
              <a:rPr lang="en-GB" sz="1800" dirty="0" err="1">
                <a:latin typeface="Bahnschrift Light Condensed" pitchFamily="34" charset="0"/>
              </a:rPr>
              <a:t>kebutuhan</a:t>
            </a:r>
            <a:r>
              <a:rPr lang="en-GB" sz="1800" dirty="0">
                <a:latin typeface="Bahnschrift Light Condensed" pitchFamily="34" charset="0"/>
              </a:rPr>
              <a:t> </a:t>
            </a:r>
            <a:r>
              <a:rPr lang="en-GB" sz="1800" dirty="0" err="1">
                <a:latin typeface="Bahnschrift Light Condensed" pitchFamily="34" charset="0"/>
              </a:rPr>
              <a:t>pelatihan</a:t>
            </a:r>
            <a:r>
              <a:rPr lang="en-GB" sz="1800" dirty="0">
                <a:latin typeface="Bahnschrift Light Condensed" pitchFamily="34" charset="0"/>
              </a:rPr>
              <a:t> </a:t>
            </a:r>
            <a:r>
              <a:rPr lang="en-GB" sz="1800" dirty="0" err="1">
                <a:latin typeface="Bahnschrift Light Condensed" pitchFamily="34" charset="0"/>
              </a:rPr>
              <a:t>fungsional</a:t>
            </a:r>
            <a:r>
              <a:rPr lang="en-GB" sz="1800" dirty="0">
                <a:latin typeface="Bahnschrift Light Condensed" pitchFamily="34" charset="0"/>
              </a:rPr>
              <a:t> di </a:t>
            </a:r>
            <a:r>
              <a:rPr lang="en-GB" sz="1800" dirty="0" err="1">
                <a:latin typeface="Bahnschrift Light Condensed" pitchFamily="34" charset="0"/>
              </a:rPr>
              <a:t>bidang</a:t>
            </a:r>
            <a:r>
              <a:rPr lang="en-GB" sz="1800" dirty="0">
                <a:latin typeface="Bahnschrift Light Condensed" pitchFamily="34" charset="0"/>
              </a:rPr>
              <a:t> </a:t>
            </a:r>
            <a:r>
              <a:rPr lang="en-GB" sz="1800" dirty="0" err="1">
                <a:latin typeface="Bahnschrift Light Condensed" pitchFamily="34" charset="0"/>
              </a:rPr>
              <a:t>tugas</a:t>
            </a:r>
            <a:r>
              <a:rPr lang="en-GB" sz="1800" dirty="0">
                <a:latin typeface="Bahnschrift Light Condensed" pitchFamily="34" charset="0"/>
              </a:rPr>
              <a:t> JF;.</a:t>
            </a:r>
            <a:endParaRPr lang="id-ID" sz="1800" dirty="0">
              <a:latin typeface="Bahnschrift Light Condensed" pitchFamily="34" charset="0"/>
            </a:endParaRPr>
          </a:p>
          <a:p>
            <a:pPr marL="342868" indent="-342868">
              <a:spcAft>
                <a:spcPts val="600"/>
              </a:spcAft>
              <a:buFont typeface="+mj-lt"/>
              <a:buAutoNum type="arabicPeriod"/>
            </a:pPr>
            <a:r>
              <a:rPr lang="en-GB" sz="1800" dirty="0" err="1">
                <a:latin typeface="Bahnschrift Light Condensed" pitchFamily="34" charset="0"/>
              </a:rPr>
              <a:t>melakukan</a:t>
            </a:r>
            <a:r>
              <a:rPr lang="en-GB" sz="1800" dirty="0">
                <a:latin typeface="Bahnschrift Light Condensed" pitchFamily="34" charset="0"/>
              </a:rPr>
              <a:t> </a:t>
            </a:r>
            <a:r>
              <a:rPr lang="en-GB" sz="1800" dirty="0" err="1">
                <a:latin typeface="Bahnschrift Light Condensed" pitchFamily="34" charset="0"/>
              </a:rPr>
              <a:t>akreditasi</a:t>
            </a:r>
            <a:r>
              <a:rPr lang="en-GB" sz="1800" dirty="0">
                <a:latin typeface="Bahnschrift Light Condensed" pitchFamily="34" charset="0"/>
              </a:rPr>
              <a:t> </a:t>
            </a:r>
            <a:r>
              <a:rPr lang="en-GB" sz="1800" dirty="0" err="1">
                <a:latin typeface="Bahnschrift Light Condensed" pitchFamily="34" charset="0"/>
              </a:rPr>
              <a:t>pelatihan</a:t>
            </a:r>
            <a:r>
              <a:rPr lang="en-GB" sz="1800" dirty="0">
                <a:latin typeface="Bahnschrift Light Condensed" pitchFamily="34" charset="0"/>
              </a:rPr>
              <a:t> </a:t>
            </a:r>
            <a:r>
              <a:rPr lang="en-GB" sz="1800" dirty="0" err="1">
                <a:latin typeface="Bahnschrift Light Condensed" pitchFamily="34" charset="0"/>
              </a:rPr>
              <a:t>fungsional</a:t>
            </a:r>
            <a:r>
              <a:rPr lang="en-GB" sz="1800" dirty="0">
                <a:latin typeface="Bahnschrift Light Condensed" pitchFamily="34" charset="0"/>
              </a:rPr>
              <a:t> </a:t>
            </a:r>
            <a:r>
              <a:rPr lang="en-GB" sz="1800" dirty="0" err="1">
                <a:latin typeface="Bahnschrift Light Condensed" pitchFamily="34" charset="0"/>
              </a:rPr>
              <a:t>dengan</a:t>
            </a:r>
            <a:r>
              <a:rPr lang="en-GB" sz="1800" dirty="0">
                <a:latin typeface="Bahnschrift Light Condensed" pitchFamily="34" charset="0"/>
              </a:rPr>
              <a:t> </a:t>
            </a:r>
            <a:r>
              <a:rPr lang="en-GB" sz="1800" dirty="0" err="1">
                <a:latin typeface="Bahnschrift Light Condensed" pitchFamily="34" charset="0"/>
              </a:rPr>
              <a:t>mengacu</a:t>
            </a:r>
            <a:r>
              <a:rPr lang="en-GB" sz="1800" dirty="0">
                <a:latin typeface="Bahnschrift Light Condensed" pitchFamily="34" charset="0"/>
              </a:rPr>
              <a:t> </a:t>
            </a:r>
            <a:r>
              <a:rPr lang="en-GB" sz="1800" dirty="0" err="1">
                <a:latin typeface="Bahnschrift Light Condensed" pitchFamily="34" charset="0"/>
              </a:rPr>
              <a:t>kepada</a:t>
            </a:r>
            <a:r>
              <a:rPr lang="en-GB" sz="1800" dirty="0">
                <a:latin typeface="Bahnschrift Light Condensed" pitchFamily="34" charset="0"/>
              </a:rPr>
              <a:t> </a:t>
            </a:r>
            <a:r>
              <a:rPr lang="en-GB" sz="1800" dirty="0" err="1">
                <a:latin typeface="Bahnschrift Light Condensed" pitchFamily="34" charset="0"/>
              </a:rPr>
              <a:t>ketentuan</a:t>
            </a:r>
            <a:r>
              <a:rPr lang="en-GB" sz="1800" dirty="0">
                <a:latin typeface="Bahnschrift Light Condensed" pitchFamily="34" charset="0"/>
              </a:rPr>
              <a:t> yang </a:t>
            </a:r>
            <a:r>
              <a:rPr lang="en-GB" sz="1800" dirty="0" err="1">
                <a:latin typeface="Bahnschrift Light Condensed" pitchFamily="34" charset="0"/>
              </a:rPr>
              <a:t>telah</a:t>
            </a:r>
            <a:r>
              <a:rPr lang="en-GB" sz="1800" dirty="0">
                <a:latin typeface="Bahnschrift Light Condensed" pitchFamily="34" charset="0"/>
              </a:rPr>
              <a:t> </a:t>
            </a:r>
            <a:r>
              <a:rPr lang="en-GB" sz="1800" dirty="0" err="1">
                <a:latin typeface="Bahnschrift Light Condensed" pitchFamily="34" charset="0"/>
              </a:rPr>
              <a:t>ditetapkan</a:t>
            </a:r>
            <a:r>
              <a:rPr lang="en-GB" sz="1800" dirty="0">
                <a:latin typeface="Bahnschrift Light Condensed" pitchFamily="34" charset="0"/>
              </a:rPr>
              <a:t> </a:t>
            </a:r>
            <a:r>
              <a:rPr lang="en-GB" sz="1800" dirty="0" err="1">
                <a:latin typeface="Bahnschrift Light Condensed" pitchFamily="34" charset="0"/>
              </a:rPr>
              <a:t>oleh</a:t>
            </a:r>
            <a:r>
              <a:rPr lang="en-GB" sz="1800" dirty="0">
                <a:latin typeface="Bahnschrift Light Condensed" pitchFamily="34" charset="0"/>
              </a:rPr>
              <a:t> </a:t>
            </a:r>
            <a:r>
              <a:rPr lang="en-GB" sz="1800" dirty="0" err="1">
                <a:latin typeface="Bahnschrift Light Condensed" pitchFamily="34" charset="0"/>
              </a:rPr>
              <a:t>Lembaga</a:t>
            </a:r>
            <a:r>
              <a:rPr lang="en-GB" sz="1800" dirty="0">
                <a:latin typeface="Bahnschrift Light Condensed" pitchFamily="34" charset="0"/>
              </a:rPr>
              <a:t> </a:t>
            </a:r>
            <a:r>
              <a:rPr lang="en-GB" sz="1800" dirty="0" err="1">
                <a:latin typeface="Bahnschrift Light Condensed" pitchFamily="34" charset="0"/>
              </a:rPr>
              <a:t>Administrasi</a:t>
            </a:r>
            <a:r>
              <a:rPr lang="en-GB" sz="1800" dirty="0">
                <a:latin typeface="Bahnschrift Light Condensed" pitchFamily="34" charset="0"/>
              </a:rPr>
              <a:t> Negara; </a:t>
            </a:r>
          </a:p>
        </p:txBody>
      </p:sp>
      <p:sp>
        <p:nvSpPr>
          <p:cNvPr id="6" name="TextBox 5"/>
          <p:cNvSpPr txBox="1"/>
          <p:nvPr/>
        </p:nvSpPr>
        <p:spPr>
          <a:xfrm>
            <a:off x="3657599" y="1598613"/>
            <a:ext cx="4267201" cy="569379"/>
          </a:xfrm>
          <a:prstGeom prst="rect">
            <a:avLst/>
          </a:prstGeom>
          <a:noFill/>
        </p:spPr>
        <p:txBody>
          <a:bodyPr wrap="square" lIns="91431" tIns="45716" rIns="91431" bIns="45716" rtlCol="0">
            <a:spAutoFit/>
          </a:bodyPr>
          <a:lstStyle/>
          <a:p>
            <a:r>
              <a:rPr lang="id-ID" sz="3100" b="1" dirty="0">
                <a:solidFill>
                  <a:srgbClr val="FF0000"/>
                </a:solidFill>
                <a:latin typeface="Brush Script MT" pitchFamily="66" charset="0"/>
              </a:rPr>
              <a:t>Pengembangan Kompetensi</a:t>
            </a:r>
            <a:endParaRPr lang="en-GB" sz="3100" b="1" dirty="0">
              <a:solidFill>
                <a:srgbClr val="FF0000"/>
              </a:solidFill>
              <a:latin typeface="Brush Script MT" pitchFamily="66" charset="0"/>
            </a:endParaRPr>
          </a:p>
        </p:txBody>
      </p:sp>
      <p:sp>
        <p:nvSpPr>
          <p:cNvPr id="7" name="Rectangle 6"/>
          <p:cNvSpPr/>
          <p:nvPr/>
        </p:nvSpPr>
        <p:spPr>
          <a:xfrm>
            <a:off x="4953001" y="2347120"/>
            <a:ext cx="6553200" cy="4247308"/>
          </a:xfrm>
          <a:prstGeom prst="rect">
            <a:avLst/>
          </a:prstGeom>
        </p:spPr>
        <p:style>
          <a:lnRef idx="1">
            <a:schemeClr val="accent3"/>
          </a:lnRef>
          <a:fillRef idx="2">
            <a:schemeClr val="accent3"/>
          </a:fillRef>
          <a:effectRef idx="1">
            <a:schemeClr val="accent3"/>
          </a:effectRef>
          <a:fontRef idx="minor">
            <a:schemeClr val="dk1"/>
          </a:fontRef>
        </p:style>
        <p:txBody>
          <a:bodyPr wrap="square" lIns="91431" tIns="45716" rIns="91431" bIns="45716">
            <a:spAutoFit/>
          </a:bodyPr>
          <a:lstStyle/>
          <a:p>
            <a:pPr marL="342868" indent="-342868">
              <a:buFont typeface="+mj-lt"/>
              <a:buAutoNum type="arabicPeriod"/>
            </a:pPr>
            <a:r>
              <a:rPr lang="id-ID" sz="1800" dirty="0">
                <a:latin typeface="Arial Unicode MS" pitchFamily="34" charset="-128"/>
                <a:ea typeface="Arial Unicode MS" pitchFamily="34" charset="-128"/>
                <a:cs typeface="Arial Unicode MS" pitchFamily="34" charset="-128"/>
              </a:rPr>
              <a:t>Uji Kompetensi</a:t>
            </a:r>
          </a:p>
          <a:p>
            <a:pPr marL="342868" indent="-342868">
              <a:buFont typeface="+mj-lt"/>
              <a:buAutoNum type="arabicPeriod"/>
            </a:pPr>
            <a:r>
              <a:rPr lang="id-ID" sz="1800" dirty="0">
                <a:latin typeface="Arial Unicode MS" pitchFamily="34" charset="-128"/>
                <a:ea typeface="Arial Unicode MS" pitchFamily="34" charset="-128"/>
                <a:cs typeface="Arial Unicode MS" pitchFamily="34" charset="-128"/>
              </a:rPr>
              <a:t>Pendidikan formal</a:t>
            </a:r>
          </a:p>
          <a:p>
            <a:pPr marL="342868" indent="-342868">
              <a:buFont typeface="+mj-lt"/>
              <a:buAutoNum type="arabicPeriod"/>
            </a:pPr>
            <a:r>
              <a:rPr lang="id-ID" sz="1800" dirty="0">
                <a:latin typeface="Arial Unicode MS" pitchFamily="34" charset="-128"/>
                <a:ea typeface="Arial Unicode MS" pitchFamily="34" charset="-128"/>
                <a:cs typeface="Arial Unicode MS" pitchFamily="34" charset="-128"/>
              </a:rPr>
              <a:t>Pelatihan fungsional </a:t>
            </a:r>
          </a:p>
          <a:p>
            <a:pPr marL="342868" indent="-342868">
              <a:buFont typeface="+mj-lt"/>
              <a:buAutoNum type="arabicPeriod"/>
            </a:pPr>
            <a:r>
              <a:rPr lang="id-ID" sz="1800" dirty="0">
                <a:latin typeface="Arial Unicode MS" pitchFamily="34" charset="-128"/>
                <a:ea typeface="Arial Unicode MS" pitchFamily="34" charset="-128"/>
                <a:cs typeface="Arial Unicode MS" pitchFamily="34" charset="-128"/>
              </a:rPr>
              <a:t>pelatihan teknis bidang keamanan informasi, keamanan siber, dan/atau persandian</a:t>
            </a:r>
          </a:p>
          <a:p>
            <a:pPr marL="342868" indent="-342868">
              <a:buFont typeface="+mj-lt"/>
              <a:buAutoNum type="arabicPeriod"/>
            </a:pPr>
            <a:r>
              <a:rPr lang="id-ID" sz="1800" dirty="0">
                <a:latin typeface="Arial Unicode MS" pitchFamily="34" charset="-128"/>
                <a:ea typeface="Arial Unicode MS" pitchFamily="34" charset="-128"/>
                <a:cs typeface="Arial Unicode MS" pitchFamily="34" charset="-128"/>
              </a:rPr>
              <a:t>pelatihan teknis bidang Sistem Manajemen Keamanan Informasi</a:t>
            </a:r>
          </a:p>
          <a:p>
            <a:pPr marL="342868" indent="-342868">
              <a:buFont typeface="+mj-lt"/>
              <a:buAutoNum type="arabicPeriod"/>
            </a:pPr>
            <a:r>
              <a:rPr lang="sv-SE" sz="1800" dirty="0">
                <a:latin typeface="Arial Unicode MS" pitchFamily="34" charset="-128"/>
                <a:ea typeface="Arial Unicode MS" pitchFamily="34" charset="-128"/>
                <a:cs typeface="Arial Unicode MS" pitchFamily="34" charset="-128"/>
              </a:rPr>
              <a:t>mempertahankan keahlian sebagai Manggala Informatika</a:t>
            </a:r>
            <a:r>
              <a:rPr lang="id-ID" sz="1800" dirty="0">
                <a:latin typeface="Arial Unicode MS" pitchFamily="34" charset="-128"/>
                <a:ea typeface="Arial Unicode MS" pitchFamily="34" charset="-128"/>
                <a:cs typeface="Arial Unicode MS" pitchFamily="34" charset="-128"/>
              </a:rPr>
              <a:t>/sandiman</a:t>
            </a:r>
            <a:r>
              <a:rPr lang="sv-SE" sz="1800" dirty="0">
                <a:latin typeface="Arial Unicode MS" pitchFamily="34" charset="-128"/>
                <a:ea typeface="Arial Unicode MS" pitchFamily="34" charset="-128"/>
                <a:cs typeface="Arial Unicode MS" pitchFamily="34" charset="-128"/>
              </a:rPr>
              <a:t> (</a:t>
            </a:r>
            <a:r>
              <a:rPr lang="sv-SE" sz="1800" i="1" dirty="0">
                <a:latin typeface="Arial Unicode MS" pitchFamily="34" charset="-128"/>
                <a:ea typeface="Arial Unicode MS" pitchFamily="34" charset="-128"/>
                <a:cs typeface="Arial Unicode MS" pitchFamily="34" charset="-128"/>
              </a:rPr>
              <a:t>maintain rating</a:t>
            </a:r>
            <a:r>
              <a:rPr lang="sv-SE" sz="1800" dirty="0">
                <a:latin typeface="Arial Unicode MS" pitchFamily="34" charset="-128"/>
                <a:ea typeface="Arial Unicode MS" pitchFamily="34" charset="-128"/>
                <a:cs typeface="Arial Unicode MS" pitchFamily="34" charset="-128"/>
              </a:rPr>
              <a:t>); </a:t>
            </a:r>
            <a:endParaRPr lang="id-ID" sz="1800" dirty="0">
              <a:latin typeface="Arial Unicode MS" pitchFamily="34" charset="-128"/>
              <a:ea typeface="Arial Unicode MS" pitchFamily="34" charset="-128"/>
              <a:cs typeface="Arial Unicode MS" pitchFamily="34" charset="-128"/>
            </a:endParaRPr>
          </a:p>
          <a:p>
            <a:pPr marL="342868" indent="-342868">
              <a:buFont typeface="+mj-lt"/>
              <a:buAutoNum type="arabicPeriod"/>
            </a:pPr>
            <a:r>
              <a:rPr lang="sv-SE" sz="1800" dirty="0">
                <a:latin typeface="Arial Unicode MS" pitchFamily="34" charset="-128"/>
                <a:ea typeface="Arial Unicode MS" pitchFamily="34" charset="-128"/>
                <a:cs typeface="Arial Unicode MS" pitchFamily="34" charset="-128"/>
              </a:rPr>
              <a:t>seminar; </a:t>
            </a:r>
            <a:endParaRPr lang="id-ID" sz="1800" dirty="0">
              <a:latin typeface="Arial Unicode MS" pitchFamily="34" charset="-128"/>
              <a:ea typeface="Arial Unicode MS" pitchFamily="34" charset="-128"/>
              <a:cs typeface="Arial Unicode MS" pitchFamily="34" charset="-128"/>
            </a:endParaRPr>
          </a:p>
          <a:p>
            <a:pPr marL="342868" indent="-342868">
              <a:buFont typeface="+mj-lt"/>
              <a:buAutoNum type="arabicPeriod"/>
            </a:pPr>
            <a:r>
              <a:rPr lang="sv-SE" sz="1800" dirty="0">
                <a:latin typeface="Arial Unicode MS" pitchFamily="34" charset="-128"/>
                <a:ea typeface="Arial Unicode MS" pitchFamily="34" charset="-128"/>
                <a:cs typeface="Arial Unicode MS" pitchFamily="34" charset="-128"/>
              </a:rPr>
              <a:t>lokakarya (workshop); </a:t>
            </a:r>
            <a:endParaRPr lang="id-ID" sz="1800" dirty="0">
              <a:latin typeface="Arial Unicode MS" pitchFamily="34" charset="-128"/>
              <a:ea typeface="Arial Unicode MS" pitchFamily="34" charset="-128"/>
              <a:cs typeface="Arial Unicode MS" pitchFamily="34" charset="-128"/>
            </a:endParaRPr>
          </a:p>
          <a:p>
            <a:pPr marL="342868" indent="-342868">
              <a:buFont typeface="+mj-lt"/>
              <a:buAutoNum type="arabicPeriod"/>
            </a:pPr>
            <a:r>
              <a:rPr lang="sv-SE" sz="1800" dirty="0">
                <a:latin typeface="Arial Unicode MS" pitchFamily="34" charset="-128"/>
                <a:ea typeface="Arial Unicode MS" pitchFamily="34" charset="-128"/>
                <a:cs typeface="Arial Unicode MS" pitchFamily="34" charset="-128"/>
              </a:rPr>
              <a:t>Konferensi</a:t>
            </a:r>
            <a:endParaRPr lang="id-ID" sz="1800" dirty="0">
              <a:latin typeface="Arial Unicode MS" pitchFamily="34" charset="-128"/>
              <a:ea typeface="Arial Unicode MS" pitchFamily="34" charset="-128"/>
              <a:cs typeface="Arial Unicode MS" pitchFamily="34" charset="-128"/>
            </a:endParaRPr>
          </a:p>
          <a:p>
            <a:pPr marL="342868" indent="-342868">
              <a:buFont typeface="+mj-lt"/>
              <a:buAutoNum type="arabicPeriod"/>
            </a:pPr>
            <a:r>
              <a:rPr lang="id-ID" sz="1800" dirty="0">
                <a:latin typeface="Arial Unicode MS" pitchFamily="34" charset="-128"/>
                <a:ea typeface="Arial Unicode MS" pitchFamily="34" charset="-128"/>
                <a:cs typeface="Arial Unicode MS" pitchFamily="34" charset="-128"/>
              </a:rPr>
              <a:t>Seminar</a:t>
            </a:r>
            <a:r>
              <a:rPr lang="en-GB" sz="1800" dirty="0">
                <a:latin typeface="Arial Unicode MS" pitchFamily="34" charset="-128"/>
                <a:ea typeface="Arial Unicode MS" pitchFamily="34" charset="-128"/>
                <a:cs typeface="Arial Unicode MS" pitchFamily="34" charset="-128"/>
              </a:rPr>
              <a:t>;</a:t>
            </a:r>
            <a:endParaRPr lang="id-ID" sz="1800" dirty="0">
              <a:latin typeface="Arial Unicode MS" pitchFamily="34" charset="-128"/>
              <a:ea typeface="Arial Unicode MS" pitchFamily="34" charset="-128"/>
              <a:cs typeface="Arial Unicode MS" pitchFamily="34" charset="-128"/>
            </a:endParaRPr>
          </a:p>
          <a:p>
            <a:pPr marL="342868" indent="-342868">
              <a:buFont typeface="+mj-lt"/>
              <a:buAutoNum type="arabicPeriod"/>
            </a:pPr>
            <a:r>
              <a:rPr lang="id-ID" sz="1800" dirty="0">
                <a:latin typeface="Arial Unicode MS" pitchFamily="34" charset="-128"/>
                <a:ea typeface="Arial Unicode MS" pitchFamily="34" charset="-128"/>
                <a:cs typeface="Arial Unicode MS" pitchFamily="34" charset="-128"/>
              </a:rPr>
              <a:t>Bentuk pengembangan kompetensi lainnya sesuai ketentuan perundang-undangan</a:t>
            </a:r>
          </a:p>
        </p:txBody>
      </p:sp>
    </p:spTree>
    <p:extLst>
      <p:ext uri="{BB962C8B-B14F-4D97-AF65-F5344CB8AC3E}">
        <p14:creationId xmlns:p14="http://schemas.microsoft.com/office/powerpoint/2010/main" val="2927290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518324"/>
            <a:ext cx="7208001" cy="726601"/>
          </a:xfrm>
          <a:prstGeom prst="rect">
            <a:avLst/>
          </a:prstGeom>
          <a:noFill/>
        </p:spPr>
        <p:txBody>
          <a:bodyPr wrap="square" lIns="109982" tIns="54987" rIns="109982" bIns="54987"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defTabSz="1099847" latinLnBrk="1"/>
            <a:r>
              <a:rPr lang="id-ID" sz="4000" b="1" cap="all" dirty="0">
                <a:ln w="0"/>
                <a:solidFill>
                  <a:srgbClr val="FF0000"/>
                </a:solidFill>
                <a:effectLst>
                  <a:reflection blurRad="12700" stA="50000" endPos="50000" dist="5000" dir="5400000" sy="-100000" rotWithShape="0"/>
                </a:effectLst>
                <a:latin typeface="Berlin Sans FB" pitchFamily="34" charset="0"/>
              </a:rPr>
              <a:t>PENDIDIKAN</a:t>
            </a:r>
          </a:p>
        </p:txBody>
      </p:sp>
      <p:graphicFrame>
        <p:nvGraphicFramePr>
          <p:cNvPr id="2" name="Diagram 1"/>
          <p:cNvGraphicFramePr/>
          <p:nvPr>
            <p:extLst>
              <p:ext uri="{D42A27DB-BD31-4B8C-83A1-F6EECF244321}">
                <p14:modId xmlns:p14="http://schemas.microsoft.com/office/powerpoint/2010/main" val="3864490215"/>
              </p:ext>
            </p:extLst>
          </p:nvPr>
        </p:nvGraphicFramePr>
        <p:xfrm>
          <a:off x="838200" y="2347133"/>
          <a:ext cx="10203534" cy="488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912" y="309816"/>
            <a:ext cx="1038067" cy="695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04812" y="1966128"/>
            <a:ext cx="6700831" cy="1280599"/>
          </a:xfrm>
          <a:prstGeom prst="rect">
            <a:avLst/>
          </a:prstGeom>
        </p:spPr>
        <p:style>
          <a:lnRef idx="2">
            <a:schemeClr val="accent3"/>
          </a:lnRef>
          <a:fillRef idx="1">
            <a:schemeClr val="lt1"/>
          </a:fillRef>
          <a:effectRef idx="0">
            <a:schemeClr val="accent3"/>
          </a:effectRef>
          <a:fontRef idx="minor">
            <a:schemeClr val="dk1"/>
          </a:fontRef>
        </p:style>
        <p:txBody>
          <a:bodyPr wrap="square" lIns="109982" tIns="54987" rIns="109982" bIns="54987">
            <a:spAutoFit/>
          </a:bodyPr>
          <a:lstStyle/>
          <a:p>
            <a:pPr defTabSz="1099847" latinLnBrk="1"/>
            <a:r>
              <a:rPr lang="id-ID" sz="1900" dirty="0">
                <a:solidFill>
                  <a:prstClr val="black"/>
                </a:solidFill>
                <a:latin typeface="Tahoma"/>
                <a:ea typeface="Times New Roman"/>
              </a:rPr>
              <a:t>Surat Menteri Dalam Negeri Nomor 800/2237/OTDA Tanggal 28 Maret 2022 Hal Tindak Lanjut Proses Penyederhanaan Birokrasi di Lingkungan Pemerintah Daerah Provinsi dan Kabupaten/Kota</a:t>
            </a:r>
            <a:endParaRPr lang="id-ID" sz="2200" dirty="0">
              <a:solidFill>
                <a:prstClr val="black"/>
              </a:solidFill>
            </a:endParaRPr>
          </a:p>
        </p:txBody>
      </p:sp>
    </p:spTree>
    <p:extLst>
      <p:ext uri="{BB962C8B-B14F-4D97-AF65-F5344CB8AC3E}">
        <p14:creationId xmlns:p14="http://schemas.microsoft.com/office/powerpoint/2010/main" val="9845996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6706" y="-167480"/>
            <a:ext cx="8050494" cy="907432"/>
          </a:xfrm>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id-ID" sz="3100" cap="all" dirty="0">
                <a:ln/>
                <a:solidFill>
                  <a:srgbClr val="FF0000"/>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Kp reguler (april/okt 2022</a:t>
            </a:r>
            <a:r>
              <a:rPr lang="id-ID" sz="2900" cap="all" dirty="0">
                <a:ln/>
                <a:solidFill>
                  <a:srgbClr val="FF0000"/>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a:t>
            </a: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926" y="179678"/>
            <a:ext cx="1038067" cy="695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2"/>
          <p:cNvGraphicFramePr>
            <a:graphicFrameLocks noGrp="1"/>
          </p:cNvGraphicFramePr>
          <p:nvPr>
            <p:extLst>
              <p:ext uri="{D42A27DB-BD31-4B8C-83A1-F6EECF244321}">
                <p14:modId xmlns:p14="http://schemas.microsoft.com/office/powerpoint/2010/main" val="3854110907"/>
              </p:ext>
            </p:extLst>
          </p:nvPr>
        </p:nvGraphicFramePr>
        <p:xfrm>
          <a:off x="1075858" y="1483859"/>
          <a:ext cx="10242398" cy="5488630"/>
        </p:xfrm>
        <a:graphic>
          <a:graphicData uri="http://schemas.openxmlformats.org/drawingml/2006/table">
            <a:tbl>
              <a:tblPr firstRow="1" firstCol="1" bandRow="1">
                <a:tableStyleId>{BC89EF96-8CEA-46FF-86C4-4CE0E7609802}</a:tableStyleId>
              </a:tblPr>
              <a:tblGrid>
                <a:gridCol w="10242398"/>
              </a:tblGrid>
              <a:tr h="946405">
                <a:tc>
                  <a:txBody>
                    <a:bodyPr/>
                    <a:lstStyle/>
                    <a:p>
                      <a:pPr latinLnBrk="1">
                        <a:lnSpc>
                          <a:spcPct val="115000"/>
                        </a:lnSpc>
                        <a:spcAft>
                          <a:spcPts val="0"/>
                        </a:spcAft>
                      </a:pPr>
                      <a:r>
                        <a:rPr lang="id-ID" sz="1800" kern="1200" dirty="0">
                          <a:effectLst/>
                        </a:rPr>
                        <a:t>Administrator pangkat IV/a masa pangkat telah 4 tahun sejak KP terakhir disetarakan dlm JF Ahli Madya </a:t>
                      </a:r>
                      <a:r>
                        <a:rPr lang="id-ID" sz="1800" kern="1200" dirty="0" smtClean="0">
                          <a:effectLst/>
                        </a:rPr>
                        <a:t>kualifikasi pendidikan min S2 diakui secara Administrasi kepegawaian dapat </a:t>
                      </a:r>
                      <a:r>
                        <a:rPr lang="id-ID" sz="1800" kern="1200" dirty="0">
                          <a:effectLst/>
                        </a:rPr>
                        <a:t>AK 550 dimungkinkan dipertimbangkan KP ke IV/b</a:t>
                      </a:r>
                      <a:endParaRPr lang="id-ID" sz="1800" b="0" dirty="0">
                        <a:effectLst/>
                        <a:latin typeface="Arial Unicode MS" pitchFamily="34" charset="-128"/>
                        <a:ea typeface="Arial Unicode MS" pitchFamily="34" charset="-128"/>
                        <a:cs typeface="Arial Unicode MS" pitchFamily="34" charset="-128"/>
                      </a:endParaRPr>
                    </a:p>
                  </a:txBody>
                  <a:tcPr marL="79942" marR="79942" marT="0" marB="0"/>
                </a:tc>
              </a:tr>
              <a:tr h="946405">
                <a:tc>
                  <a:txBody>
                    <a:bodyPr/>
                    <a:lstStyle/>
                    <a:p>
                      <a:pPr algn="just">
                        <a:lnSpc>
                          <a:spcPct val="115000"/>
                        </a:lnSpc>
                        <a:spcAft>
                          <a:spcPts val="0"/>
                        </a:spcAft>
                      </a:pPr>
                      <a:r>
                        <a:rPr lang="id-ID" sz="1800" dirty="0">
                          <a:effectLst/>
                        </a:rPr>
                        <a:t>Administrator pangkat III/d masa pangkat telah 4 tahun sejak KP terakhir disetarakan dlm JF Ahli Madya </a:t>
                      </a:r>
                      <a:r>
                        <a:rPr lang="id-ID" sz="1800" dirty="0" smtClean="0">
                          <a:effectLst/>
                        </a:rPr>
                        <a:t>kualifikasi pendidikan minimal S2 dapat </a:t>
                      </a:r>
                      <a:r>
                        <a:rPr lang="id-ID" sz="1800" dirty="0">
                          <a:effectLst/>
                        </a:rPr>
                        <a:t>AK 450 maka dimungkinkan dipertimbangkan KP reguler ke IV/a</a:t>
                      </a:r>
                      <a:endParaRPr lang="id-ID" sz="1800" b="0" dirty="0">
                        <a:effectLst/>
                        <a:latin typeface="Arial Unicode MS" pitchFamily="34" charset="-128"/>
                        <a:ea typeface="Arial Unicode MS" pitchFamily="34" charset="-128"/>
                        <a:cs typeface="Arial Unicode MS" pitchFamily="34" charset="-128"/>
                      </a:endParaRPr>
                    </a:p>
                  </a:txBody>
                  <a:tcPr marL="79942" marR="79942" marT="0" marB="0"/>
                </a:tc>
              </a:tr>
              <a:tr h="1241360">
                <a:tc>
                  <a:txBody>
                    <a:bodyPr/>
                    <a:lstStyle/>
                    <a:p>
                      <a:pPr algn="just">
                        <a:lnSpc>
                          <a:spcPct val="115000"/>
                        </a:lnSpc>
                        <a:spcAft>
                          <a:spcPts val="0"/>
                        </a:spcAft>
                      </a:pPr>
                      <a:r>
                        <a:rPr lang="id-ID" sz="1800" dirty="0">
                          <a:effectLst/>
                        </a:rPr>
                        <a:t>Pengawas disetarakan JF Ahli Muda AK 300/100 pangkat III/d dan  April/Oktober 2022 telah memiliki masa kepangkatan 4 tahun dari KP terakhir 1 April/Oktober 2018 berijazah S2 diakui secara Administrasi kepegawaian dimungkinkan dipertimbangkan KP ke IV/a</a:t>
                      </a:r>
                      <a:endParaRPr lang="id-ID" sz="1800" b="0" dirty="0">
                        <a:effectLst/>
                        <a:latin typeface="Arial Unicode MS" pitchFamily="34" charset="-128"/>
                        <a:ea typeface="Arial Unicode MS" pitchFamily="34" charset="-128"/>
                        <a:cs typeface="Arial Unicode MS" pitchFamily="34" charset="-128"/>
                      </a:endParaRPr>
                    </a:p>
                  </a:txBody>
                  <a:tcPr marL="79942" marR="79942" marT="0" marB="0"/>
                </a:tc>
              </a:tr>
              <a:tr h="1241360">
                <a:tc>
                  <a:txBody>
                    <a:bodyPr/>
                    <a:lstStyle/>
                    <a:p>
                      <a:pPr algn="just">
                        <a:lnSpc>
                          <a:spcPct val="115000"/>
                        </a:lnSpc>
                        <a:spcAft>
                          <a:spcPts val="0"/>
                        </a:spcAft>
                      </a:pPr>
                      <a:r>
                        <a:rPr lang="id-ID" sz="1800" dirty="0">
                          <a:effectLst/>
                        </a:rPr>
                        <a:t>Pengawas disetarakan JF Ahli Muda AK 300/100 pangkat IV/a dan  April/Oktober 2022 telah memiliki masa kepangkatan 4 tahun dari KP terakhir 1 April/Oktober 2018 berijazah </a:t>
                      </a:r>
                      <a:r>
                        <a:rPr lang="id-ID" sz="1800" dirty="0" smtClean="0">
                          <a:effectLst/>
                        </a:rPr>
                        <a:t>S3 </a:t>
                      </a:r>
                      <a:r>
                        <a:rPr lang="id-ID" sz="1800" dirty="0">
                          <a:effectLst/>
                        </a:rPr>
                        <a:t>diakui secara Administrasi kepegawaian dimungkinkan dipertimbangkan KP ke IV/b</a:t>
                      </a:r>
                      <a:endParaRPr lang="id-ID" sz="1800" b="0" dirty="0">
                        <a:effectLst/>
                        <a:latin typeface="Arial Unicode MS" pitchFamily="34" charset="-128"/>
                        <a:ea typeface="Arial Unicode MS" pitchFamily="34" charset="-128"/>
                        <a:cs typeface="Arial Unicode MS" pitchFamily="34" charset="-128"/>
                      </a:endParaRPr>
                    </a:p>
                  </a:txBody>
                  <a:tcPr marL="79942" marR="79942" marT="0" marB="0"/>
                </a:tc>
              </a:tr>
              <a:tr h="1113100">
                <a:tc>
                  <a:txBody>
                    <a:bodyPr/>
                    <a:lstStyle/>
                    <a:p>
                      <a:pPr algn="just">
                        <a:lnSpc>
                          <a:spcPct val="115000"/>
                        </a:lnSpc>
                        <a:spcAft>
                          <a:spcPts val="0"/>
                        </a:spcAft>
                      </a:pPr>
                      <a:r>
                        <a:rPr lang="id-ID" sz="1800" dirty="0">
                          <a:effectLst/>
                        </a:rPr>
                        <a:t>Pengawas disetarakan JF Ahli Muda AK 275/75 pangkat III/c April/Oktober 2022 telah memiliki masa kepangkatan 4 tahun dari KP terakhir 1 April/Oktober 2018 secara Administrasi kepegawaian dimungkinkan dipertimbangkan KP ke </a:t>
                      </a:r>
                      <a:r>
                        <a:rPr lang="id-ID" sz="1800" dirty="0" smtClean="0">
                          <a:effectLst/>
                        </a:rPr>
                        <a:t>III/d</a:t>
                      </a:r>
                      <a:endParaRPr lang="id-ID" sz="1800" b="0" dirty="0">
                        <a:effectLst/>
                        <a:latin typeface="Arial Unicode MS" pitchFamily="34" charset="-128"/>
                        <a:ea typeface="Arial Unicode MS" pitchFamily="34" charset="-128"/>
                        <a:cs typeface="Arial Unicode MS" pitchFamily="34" charset="-128"/>
                      </a:endParaRPr>
                    </a:p>
                  </a:txBody>
                  <a:tcPr marL="79942" marR="79942" marT="0" marB="0"/>
                </a:tc>
              </a:tr>
            </a:tbl>
          </a:graphicData>
        </a:graphic>
      </p:graphicFrame>
      <p:sp>
        <p:nvSpPr>
          <p:cNvPr id="4" name="TextBox 3"/>
          <p:cNvSpPr txBox="1"/>
          <p:nvPr/>
        </p:nvSpPr>
        <p:spPr>
          <a:xfrm>
            <a:off x="1075964" y="6902963"/>
            <a:ext cx="7020781" cy="449620"/>
          </a:xfrm>
          <a:prstGeom prst="rect">
            <a:avLst/>
          </a:prstGeom>
        </p:spPr>
        <p:style>
          <a:lnRef idx="2">
            <a:schemeClr val="accent5"/>
          </a:lnRef>
          <a:fillRef idx="1">
            <a:schemeClr val="lt1"/>
          </a:fillRef>
          <a:effectRef idx="0">
            <a:schemeClr val="accent5"/>
          </a:effectRef>
          <a:fontRef idx="minor">
            <a:schemeClr val="dk1"/>
          </a:fontRef>
        </p:style>
        <p:txBody>
          <a:bodyPr wrap="square" lIns="109999" tIns="54996" rIns="109999" bIns="54996" rtlCol="0">
            <a:spAutoFit/>
          </a:bodyPr>
          <a:lstStyle/>
          <a:p>
            <a:pPr defTabSz="1100015" latinLnBrk="1"/>
            <a:r>
              <a:rPr lang="id-ID" sz="2200" dirty="0">
                <a:solidFill>
                  <a:prstClr val="black"/>
                </a:solidFill>
              </a:rPr>
              <a:t>No 1 sd 5 tdk melebihi pangkat atasan langsung</a:t>
            </a:r>
          </a:p>
        </p:txBody>
      </p:sp>
      <p:sp>
        <p:nvSpPr>
          <p:cNvPr id="6" name="TextBox 5"/>
          <p:cNvSpPr txBox="1"/>
          <p:nvPr/>
        </p:nvSpPr>
        <p:spPr>
          <a:xfrm>
            <a:off x="1450301" y="875446"/>
            <a:ext cx="8986598" cy="449620"/>
          </a:xfrm>
          <a:prstGeom prst="rect">
            <a:avLst/>
          </a:prstGeom>
        </p:spPr>
        <p:style>
          <a:lnRef idx="2">
            <a:schemeClr val="accent3"/>
          </a:lnRef>
          <a:fillRef idx="1">
            <a:schemeClr val="lt1"/>
          </a:fillRef>
          <a:effectRef idx="0">
            <a:schemeClr val="accent3"/>
          </a:effectRef>
          <a:fontRef idx="minor">
            <a:schemeClr val="dk1"/>
          </a:fontRef>
        </p:style>
        <p:txBody>
          <a:bodyPr wrap="square" lIns="109999" tIns="54996" rIns="109999" bIns="54996" rtlCol="0">
            <a:spAutoFit/>
          </a:bodyPr>
          <a:lstStyle/>
          <a:p>
            <a:pPr defTabSz="1100015" latinLnBrk="1"/>
            <a:r>
              <a:rPr lang="id-ID" sz="2200" dirty="0">
                <a:solidFill>
                  <a:prstClr val="black"/>
                </a:solidFill>
              </a:rPr>
              <a:t>KP reguler mendasarkan /dianggap masih pejabat Administrasi</a:t>
            </a:r>
          </a:p>
        </p:txBody>
      </p:sp>
    </p:spTree>
    <p:extLst>
      <p:ext uri="{BB962C8B-B14F-4D97-AF65-F5344CB8AC3E}">
        <p14:creationId xmlns:p14="http://schemas.microsoft.com/office/powerpoint/2010/main" val="775208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5" name="AutoShape 17"/>
          <p:cNvSpPr>
            <a:spLocks noChangeArrowheads="1"/>
          </p:cNvSpPr>
          <p:nvPr/>
        </p:nvSpPr>
        <p:spPr bwMode="gray">
          <a:xfrm>
            <a:off x="4554749" y="4230822"/>
            <a:ext cx="6911917" cy="1008465"/>
          </a:xfrm>
          <a:prstGeom prst="roundRect">
            <a:avLst>
              <a:gd name="adj" fmla="val 11505"/>
            </a:avLst>
          </a:prstGeom>
          <a:gradFill rotWithShape="1">
            <a:gsLst>
              <a:gs pos="0">
                <a:schemeClr val="folHlink"/>
              </a:gs>
              <a:gs pos="100000">
                <a:schemeClr val="bg1"/>
              </a:gs>
            </a:gsLst>
            <a:lin ang="0" scaled="1"/>
          </a:gradFill>
          <a:ln>
            <a:noFill/>
          </a:ln>
          <a:effectLst/>
          <a:extLst>
            <a:ext uri="{91240B29-F687-4F45-9708-019B960494DF}">
              <a14:hiddenLine xmlns:a14="http://schemas.microsoft.com/office/drawing/2010/main" w="6350" algn="ctr">
                <a:solidFill>
                  <a:schemeClr val="tx1"/>
                </a:solidFill>
                <a:prstDash val="sysDot"/>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213" tIns="55606" rIns="111213" bIns="55606" anchor="ctr"/>
          <a:lstStyle/>
          <a:p>
            <a:pPr defTabSz="1112304" fontAlgn="base">
              <a:spcBef>
                <a:spcPct val="0"/>
              </a:spcBef>
              <a:spcAft>
                <a:spcPct val="0"/>
              </a:spcAft>
            </a:pPr>
            <a:endParaRPr lang="id-ID" sz="2200">
              <a:solidFill>
                <a:srgbClr val="000000"/>
              </a:solidFill>
            </a:endParaRPr>
          </a:p>
        </p:txBody>
      </p:sp>
      <p:sp>
        <p:nvSpPr>
          <p:cNvPr id="22546" name="Text Box 18"/>
          <p:cNvSpPr txBox="1">
            <a:spLocks noChangeArrowheads="1"/>
          </p:cNvSpPr>
          <p:nvPr/>
        </p:nvSpPr>
        <p:spPr bwMode="gray">
          <a:xfrm>
            <a:off x="5322468" y="4371188"/>
            <a:ext cx="6144202" cy="604741"/>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1213" tIns="55606" rIns="111213" bIns="55606">
            <a:spAutoFit/>
          </a:bodyPr>
          <a:lstStyle/>
          <a:p>
            <a:pPr marL="417052" indent="-417052" defTabSz="1112304" fontAlgn="base">
              <a:spcAft>
                <a:spcPct val="0"/>
              </a:spcAft>
              <a:buFont typeface="Wingdings" pitchFamily="2" charset="2"/>
              <a:buChar char="§"/>
            </a:pPr>
            <a:r>
              <a:rPr lang="id-ID" sz="1600" b="1" dirty="0">
                <a:solidFill>
                  <a:srgbClr val="000000"/>
                </a:solidFill>
              </a:rPr>
              <a:t>Usulan formasi per jenjang jabatan</a:t>
            </a:r>
            <a:endParaRPr lang="en-US" sz="1600" b="1" dirty="0">
              <a:solidFill>
                <a:srgbClr val="000000"/>
              </a:solidFill>
            </a:endParaRPr>
          </a:p>
          <a:p>
            <a:pPr marL="417052" indent="-417052" defTabSz="1112304" fontAlgn="base">
              <a:spcAft>
                <a:spcPct val="0"/>
              </a:spcAft>
              <a:buFont typeface="Wingdings" pitchFamily="2" charset="2"/>
              <a:buChar char="§"/>
            </a:pPr>
            <a:r>
              <a:rPr lang="id-ID" sz="1600" b="1" dirty="0">
                <a:solidFill>
                  <a:srgbClr val="000000"/>
                </a:solidFill>
              </a:rPr>
              <a:t>proyeksi 5 th &amp; diperinci per tahun berdasarkan prioritas</a:t>
            </a:r>
            <a:endParaRPr lang="en-US" sz="1600" b="1" dirty="0">
              <a:solidFill>
                <a:srgbClr val="000000"/>
              </a:solidFill>
            </a:endParaRPr>
          </a:p>
        </p:txBody>
      </p:sp>
      <p:sp>
        <p:nvSpPr>
          <p:cNvPr id="22547" name="AutoShape 19"/>
          <p:cNvSpPr>
            <a:spLocks noChangeArrowheads="1"/>
          </p:cNvSpPr>
          <p:nvPr/>
        </p:nvSpPr>
        <p:spPr bwMode="gray">
          <a:xfrm>
            <a:off x="4554749" y="5769873"/>
            <a:ext cx="6911917" cy="1008465"/>
          </a:xfrm>
          <a:prstGeom prst="roundRect">
            <a:avLst>
              <a:gd name="adj" fmla="val 11505"/>
            </a:avLst>
          </a:prstGeom>
          <a:gradFill rotWithShape="1">
            <a:gsLst>
              <a:gs pos="0">
                <a:schemeClr val="accent1"/>
              </a:gs>
              <a:gs pos="100000">
                <a:schemeClr val="bg1"/>
              </a:gs>
            </a:gsLst>
            <a:lin ang="0" scaled="1"/>
          </a:gradFill>
          <a:ln>
            <a:noFill/>
          </a:ln>
          <a:effectLst/>
          <a:extLst>
            <a:ext uri="{91240B29-F687-4F45-9708-019B960494DF}">
              <a14:hiddenLine xmlns:a14="http://schemas.microsoft.com/office/drawing/2010/main" w="6350" algn="ctr">
                <a:solidFill>
                  <a:schemeClr val="tx1"/>
                </a:solidFill>
                <a:prstDash val="sysDot"/>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213" tIns="55606" rIns="111213" bIns="55606" anchor="ctr"/>
          <a:lstStyle/>
          <a:p>
            <a:pPr defTabSz="1112304" fontAlgn="base">
              <a:spcBef>
                <a:spcPct val="0"/>
              </a:spcBef>
              <a:spcAft>
                <a:spcPct val="0"/>
              </a:spcAft>
            </a:pPr>
            <a:endParaRPr lang="id-ID" sz="2200">
              <a:solidFill>
                <a:srgbClr val="000000"/>
              </a:solidFill>
            </a:endParaRPr>
          </a:p>
        </p:txBody>
      </p:sp>
      <p:sp>
        <p:nvSpPr>
          <p:cNvPr id="22548" name="Text Box 20"/>
          <p:cNvSpPr txBox="1">
            <a:spLocks noChangeArrowheads="1"/>
          </p:cNvSpPr>
          <p:nvPr/>
        </p:nvSpPr>
        <p:spPr bwMode="gray">
          <a:xfrm>
            <a:off x="5310033" y="5931323"/>
            <a:ext cx="5782143" cy="850962"/>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1213" tIns="55606" rIns="111213" bIns="55606">
            <a:spAutoFit/>
          </a:bodyPr>
          <a:lstStyle/>
          <a:p>
            <a:pPr marL="347542" indent="-347542" defTabSz="1112304" fontAlgn="base">
              <a:spcAft>
                <a:spcPct val="0"/>
              </a:spcAft>
              <a:buFont typeface="Wingdings" pitchFamily="2" charset="2"/>
              <a:buChar char="§"/>
            </a:pPr>
            <a:r>
              <a:rPr lang="id-ID" sz="1600" b="1" dirty="0">
                <a:solidFill>
                  <a:srgbClr val="000000"/>
                </a:solidFill>
              </a:rPr>
              <a:t>Melampirkan hsl Anjab, ABK dan peta jabatan</a:t>
            </a:r>
            <a:endParaRPr lang="en-US" sz="1600" b="1" dirty="0">
              <a:solidFill>
                <a:srgbClr val="000000"/>
              </a:solidFill>
            </a:endParaRPr>
          </a:p>
          <a:p>
            <a:pPr marL="347542" indent="-347542" defTabSz="1112304" fontAlgn="base">
              <a:spcAft>
                <a:spcPct val="0"/>
              </a:spcAft>
              <a:buFont typeface="Wingdings" pitchFamily="2" charset="2"/>
              <a:buChar char="§"/>
            </a:pPr>
            <a:r>
              <a:rPr lang="id-ID" sz="1600" b="1" dirty="0">
                <a:solidFill>
                  <a:srgbClr val="000000"/>
                </a:solidFill>
              </a:rPr>
              <a:t>Daftar nama PNS yg diusulkan beserta dokumen persyaratannya</a:t>
            </a:r>
            <a:endParaRPr lang="en-US" sz="1600" b="1" dirty="0">
              <a:solidFill>
                <a:srgbClr val="000000"/>
              </a:solidFill>
            </a:endParaRPr>
          </a:p>
        </p:txBody>
      </p:sp>
      <p:sp>
        <p:nvSpPr>
          <p:cNvPr id="22550" name="AutoShape 22"/>
          <p:cNvSpPr>
            <a:spLocks noChangeArrowheads="1"/>
          </p:cNvSpPr>
          <p:nvPr/>
        </p:nvSpPr>
        <p:spPr bwMode="white">
          <a:xfrm>
            <a:off x="4569143" y="4483626"/>
            <a:ext cx="693420" cy="421658"/>
          </a:xfrm>
          <a:prstGeom prst="rightArrow">
            <a:avLst>
              <a:gd name="adj1" fmla="val 50000"/>
              <a:gd name="adj2" fmla="val 58333"/>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213" tIns="55606" rIns="111213" bIns="55606" anchor="ctr"/>
          <a:lstStyle/>
          <a:p>
            <a:pPr defTabSz="1112304" fontAlgn="base">
              <a:spcBef>
                <a:spcPct val="0"/>
              </a:spcBef>
              <a:spcAft>
                <a:spcPct val="0"/>
              </a:spcAft>
            </a:pPr>
            <a:endParaRPr lang="id-ID" sz="2200">
              <a:solidFill>
                <a:srgbClr val="000000"/>
              </a:solidFill>
            </a:endParaRPr>
          </a:p>
        </p:txBody>
      </p:sp>
      <p:sp>
        <p:nvSpPr>
          <p:cNvPr id="22551" name="AutoShape 23"/>
          <p:cNvSpPr>
            <a:spLocks noChangeArrowheads="1"/>
          </p:cNvSpPr>
          <p:nvPr/>
        </p:nvSpPr>
        <p:spPr bwMode="white">
          <a:xfrm>
            <a:off x="4556760" y="6075384"/>
            <a:ext cx="693420" cy="421658"/>
          </a:xfrm>
          <a:prstGeom prst="rightArrow">
            <a:avLst>
              <a:gd name="adj1" fmla="val 50000"/>
              <a:gd name="adj2" fmla="val 58333"/>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213" tIns="55606" rIns="111213" bIns="55606" anchor="ctr"/>
          <a:lstStyle/>
          <a:p>
            <a:pPr defTabSz="1112304" fontAlgn="base">
              <a:spcBef>
                <a:spcPct val="0"/>
              </a:spcBef>
              <a:spcAft>
                <a:spcPct val="0"/>
              </a:spcAft>
            </a:pPr>
            <a:endParaRPr lang="id-ID" sz="2200">
              <a:solidFill>
                <a:srgbClr val="000000"/>
              </a:solidFill>
            </a:endParaRPr>
          </a:p>
        </p:txBody>
      </p:sp>
      <p:sp>
        <p:nvSpPr>
          <p:cNvPr id="22530" name="Rectangle 2"/>
          <p:cNvSpPr>
            <a:spLocks noGrp="1" noChangeArrowheads="1"/>
          </p:cNvSpPr>
          <p:nvPr>
            <p:ph type="title"/>
          </p:nvPr>
        </p:nvSpPr>
        <p:spPr>
          <a:xfrm>
            <a:off x="2263140" y="232791"/>
            <a:ext cx="9014460" cy="1011978"/>
          </a:xfrm>
        </p:spPr>
        <p:txBody>
          <a:bodyPr>
            <a:normAutofit/>
          </a:bodyPr>
          <a:lstStyle/>
          <a:p>
            <a:r>
              <a:rPr lang="id-ID" sz="3100" dirty="0"/>
              <a:t>FORMASI PENGANGKATAN JF</a:t>
            </a:r>
            <a:endParaRPr lang="en-US" sz="3100" dirty="0"/>
          </a:p>
        </p:txBody>
      </p:sp>
      <p:sp>
        <p:nvSpPr>
          <p:cNvPr id="4" name="Slide Number Placeholder 3"/>
          <p:cNvSpPr>
            <a:spLocks noGrp="1"/>
          </p:cNvSpPr>
          <p:nvPr>
            <p:ph type="sldNum" sz="quarter" idx="12"/>
          </p:nvPr>
        </p:nvSpPr>
        <p:spPr/>
        <p:txBody>
          <a:bodyPr/>
          <a:lstStyle/>
          <a:p>
            <a:fld id="{0397FCEA-1389-4D17-B9A4-22B02EE842F7}" type="slidenum">
              <a:rPr lang="en-US" smtClean="0">
                <a:solidFill>
                  <a:srgbClr val="000000"/>
                </a:solidFill>
              </a:rPr>
              <a:pPr/>
              <a:t>25</a:t>
            </a:fld>
            <a:endParaRPr lang="en-US">
              <a:solidFill>
                <a:srgbClr val="000000"/>
              </a:solidFill>
            </a:endParaRPr>
          </a:p>
        </p:txBody>
      </p:sp>
      <p:grpSp>
        <p:nvGrpSpPr>
          <p:cNvPr id="22531" name="Group 3"/>
          <p:cNvGrpSpPr>
            <a:grpSpLocks/>
          </p:cNvGrpSpPr>
          <p:nvPr/>
        </p:nvGrpSpPr>
        <p:grpSpPr bwMode="auto">
          <a:xfrm>
            <a:off x="1584985" y="5520283"/>
            <a:ext cx="2984183" cy="1510941"/>
            <a:chOff x="471" y="272"/>
            <a:chExt cx="1161" cy="1539"/>
          </a:xfrm>
        </p:grpSpPr>
        <p:sp>
          <p:nvSpPr>
            <p:cNvPr id="22532" name="Oval 4"/>
            <p:cNvSpPr>
              <a:spLocks noChangeArrowheads="1"/>
            </p:cNvSpPr>
            <p:nvPr/>
          </p:nvSpPr>
          <p:spPr bwMode="ltGray">
            <a:xfrm>
              <a:off x="471" y="1438"/>
              <a:ext cx="1159" cy="362"/>
            </a:xfrm>
            <a:prstGeom prst="ellipse">
              <a:avLst/>
            </a:prstGeom>
            <a:gradFill rotWithShape="1">
              <a:gsLst>
                <a:gs pos="0">
                  <a:srgbClr val="C1CF9D"/>
                </a:gs>
                <a:gs pos="50000">
                  <a:srgbClr val="C1CF9D">
                    <a:gamma/>
                    <a:tint val="42353"/>
                    <a:invGamma/>
                  </a:srgbClr>
                </a:gs>
                <a:gs pos="100000">
                  <a:srgbClr val="C1CF9D"/>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112304" fontAlgn="base">
                <a:spcBef>
                  <a:spcPct val="0"/>
                </a:spcBef>
                <a:spcAft>
                  <a:spcPct val="0"/>
                </a:spcAft>
              </a:pPr>
              <a:endParaRPr lang="id-ID" sz="2200">
                <a:solidFill>
                  <a:srgbClr val="000000"/>
                </a:solidFill>
              </a:endParaRPr>
            </a:p>
          </p:txBody>
        </p:sp>
        <p:sp>
          <p:nvSpPr>
            <p:cNvPr id="22533" name="AutoShape 5"/>
            <p:cNvSpPr>
              <a:spLocks noChangeArrowheads="1"/>
            </p:cNvSpPr>
            <p:nvPr/>
          </p:nvSpPr>
          <p:spPr bwMode="ltGray">
            <a:xfrm>
              <a:off x="473" y="272"/>
              <a:ext cx="1159" cy="1539"/>
            </a:xfrm>
            <a:prstGeom prst="can">
              <a:avLst>
                <a:gd name="adj" fmla="val 33197"/>
              </a:avLst>
            </a:prstGeom>
            <a:gradFill rotWithShape="1">
              <a:gsLst>
                <a:gs pos="0">
                  <a:schemeClr val="accent1">
                    <a:gamma/>
                    <a:shade val="46275"/>
                    <a:invGamma/>
                  </a:schemeClr>
                </a:gs>
                <a:gs pos="50000">
                  <a:schemeClr val="accent1">
                    <a:alpha val="50000"/>
                  </a:schemeClr>
                </a:gs>
                <a:gs pos="100000">
                  <a:schemeClr val="accent1">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112304" fontAlgn="base">
                <a:spcBef>
                  <a:spcPct val="0"/>
                </a:spcBef>
                <a:spcAft>
                  <a:spcPct val="0"/>
                </a:spcAft>
              </a:pPr>
              <a:endParaRPr lang="id-ID" sz="2200">
                <a:solidFill>
                  <a:srgbClr val="000000"/>
                </a:solidFill>
              </a:endParaRPr>
            </a:p>
          </p:txBody>
        </p:sp>
      </p:grpSp>
      <p:grpSp>
        <p:nvGrpSpPr>
          <p:cNvPr id="22534" name="Group 6"/>
          <p:cNvGrpSpPr>
            <a:grpSpLocks/>
          </p:cNvGrpSpPr>
          <p:nvPr/>
        </p:nvGrpSpPr>
        <p:grpSpPr bwMode="auto">
          <a:xfrm>
            <a:off x="1584985" y="3984745"/>
            <a:ext cx="2984183" cy="1510941"/>
            <a:chOff x="471" y="272"/>
            <a:chExt cx="1161" cy="1539"/>
          </a:xfrm>
        </p:grpSpPr>
        <p:sp>
          <p:nvSpPr>
            <p:cNvPr id="22535" name="Oval 7"/>
            <p:cNvSpPr>
              <a:spLocks noChangeArrowheads="1"/>
            </p:cNvSpPr>
            <p:nvPr/>
          </p:nvSpPr>
          <p:spPr bwMode="ltGray">
            <a:xfrm>
              <a:off x="471" y="1438"/>
              <a:ext cx="1159" cy="362"/>
            </a:xfrm>
            <a:prstGeom prst="ellipse">
              <a:avLst/>
            </a:prstGeom>
            <a:gradFill rotWithShape="1">
              <a:gsLst>
                <a:gs pos="0">
                  <a:srgbClr val="C1CF9D"/>
                </a:gs>
                <a:gs pos="50000">
                  <a:srgbClr val="C1CF9D">
                    <a:gamma/>
                    <a:tint val="42353"/>
                    <a:invGamma/>
                  </a:srgbClr>
                </a:gs>
                <a:gs pos="100000">
                  <a:srgbClr val="C1CF9D"/>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112304" fontAlgn="base">
                <a:spcBef>
                  <a:spcPct val="0"/>
                </a:spcBef>
                <a:spcAft>
                  <a:spcPct val="0"/>
                </a:spcAft>
              </a:pPr>
              <a:endParaRPr lang="id-ID" sz="2200">
                <a:solidFill>
                  <a:srgbClr val="000000"/>
                </a:solidFill>
              </a:endParaRPr>
            </a:p>
          </p:txBody>
        </p:sp>
        <p:sp>
          <p:nvSpPr>
            <p:cNvPr id="22536" name="AutoShape 8"/>
            <p:cNvSpPr>
              <a:spLocks noChangeArrowheads="1"/>
            </p:cNvSpPr>
            <p:nvPr/>
          </p:nvSpPr>
          <p:spPr bwMode="ltGray">
            <a:xfrm>
              <a:off x="473" y="272"/>
              <a:ext cx="1159" cy="1539"/>
            </a:xfrm>
            <a:prstGeom prst="can">
              <a:avLst>
                <a:gd name="adj" fmla="val 33197"/>
              </a:avLst>
            </a:prstGeom>
            <a:gradFill rotWithShape="1">
              <a:gsLst>
                <a:gs pos="0">
                  <a:schemeClr val="folHlink">
                    <a:gamma/>
                    <a:shade val="46275"/>
                    <a:invGamma/>
                  </a:schemeClr>
                </a:gs>
                <a:gs pos="50000">
                  <a:schemeClr val="folHlink">
                    <a:alpha val="50000"/>
                  </a:schemeClr>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112304" fontAlgn="base">
                <a:spcBef>
                  <a:spcPct val="0"/>
                </a:spcBef>
                <a:spcAft>
                  <a:spcPct val="0"/>
                </a:spcAft>
              </a:pPr>
              <a:endParaRPr lang="id-ID" sz="2200">
                <a:solidFill>
                  <a:srgbClr val="000000"/>
                </a:solidFill>
              </a:endParaRPr>
            </a:p>
          </p:txBody>
        </p:sp>
      </p:grpSp>
      <p:sp>
        <p:nvSpPr>
          <p:cNvPr id="22543" name="Text Box 15"/>
          <p:cNvSpPr txBox="1">
            <a:spLocks noChangeArrowheads="1"/>
          </p:cNvSpPr>
          <p:nvPr/>
        </p:nvSpPr>
        <p:spPr bwMode="black">
          <a:xfrm>
            <a:off x="1692279" y="4647023"/>
            <a:ext cx="2767489" cy="497019"/>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300">
                      <a:alpha val="50000"/>
                    </a:srgbClr>
                  </a:outerShdw>
                </a:effectLst>
              </a14:hiddenEffects>
            </a:ext>
          </a:extLst>
        </p:spPr>
        <p:txBody>
          <a:bodyPr lIns="111213" tIns="55606" rIns="111213" bIns="55606">
            <a:spAutoFit/>
          </a:bodyPr>
          <a:lstStyle/>
          <a:p>
            <a:pPr algn="ctr" defTabSz="1112304" fontAlgn="base">
              <a:spcBef>
                <a:spcPct val="50000"/>
              </a:spcBef>
              <a:spcAft>
                <a:spcPct val="0"/>
              </a:spcAft>
            </a:pPr>
            <a:r>
              <a:rPr lang="en-US" b="1" dirty="0">
                <a:solidFill>
                  <a:srgbClr val="FFFFFF"/>
                </a:solidFill>
              </a:rPr>
              <a:t>  </a:t>
            </a:r>
            <a:r>
              <a:rPr lang="id-ID" b="1" dirty="0">
                <a:solidFill>
                  <a:srgbClr val="FFFFFF"/>
                </a:solidFill>
              </a:rPr>
              <a:t>Anjab &amp; ABK</a:t>
            </a:r>
            <a:endParaRPr lang="en-US" b="1" dirty="0">
              <a:solidFill>
                <a:srgbClr val="FFFFFF"/>
              </a:solidFill>
            </a:endParaRPr>
          </a:p>
        </p:txBody>
      </p:sp>
      <p:sp>
        <p:nvSpPr>
          <p:cNvPr id="22544" name="Text Box 16"/>
          <p:cNvSpPr txBox="1">
            <a:spLocks noChangeArrowheads="1"/>
          </p:cNvSpPr>
          <p:nvPr/>
        </p:nvSpPr>
        <p:spPr bwMode="black">
          <a:xfrm>
            <a:off x="1692279" y="6221208"/>
            <a:ext cx="2767489" cy="881739"/>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300">
                      <a:alpha val="50000"/>
                    </a:srgbClr>
                  </a:outerShdw>
                </a:effectLst>
              </a14:hiddenEffects>
            </a:ext>
          </a:extLst>
        </p:spPr>
        <p:txBody>
          <a:bodyPr lIns="111213" tIns="55606" rIns="111213" bIns="55606">
            <a:spAutoFit/>
          </a:bodyPr>
          <a:lstStyle/>
          <a:p>
            <a:pPr algn="ctr" defTabSz="1112304" fontAlgn="base">
              <a:spcBef>
                <a:spcPct val="50000"/>
              </a:spcBef>
              <a:spcAft>
                <a:spcPct val="0"/>
              </a:spcAft>
            </a:pPr>
            <a:r>
              <a:rPr lang="id-ID" b="1" dirty="0">
                <a:solidFill>
                  <a:srgbClr val="FFFFFF"/>
                </a:solidFill>
              </a:rPr>
              <a:t>Inventarisasi &amp; usul</a:t>
            </a:r>
            <a:endParaRPr lang="en-US" b="1" dirty="0">
              <a:solidFill>
                <a:srgbClr val="FFFFFF"/>
              </a:solidFill>
            </a:endParaRPr>
          </a:p>
        </p:txBody>
      </p:sp>
      <p:sp>
        <p:nvSpPr>
          <p:cNvPr id="22552" name="Rectangle 24"/>
          <p:cNvSpPr>
            <a:spLocks noChangeArrowheads="1"/>
          </p:cNvSpPr>
          <p:nvPr/>
        </p:nvSpPr>
        <p:spPr bwMode="gray">
          <a:xfrm>
            <a:off x="888641" y="1563543"/>
            <a:ext cx="10577975" cy="1866624"/>
          </a:xfrm>
          <a:prstGeom prst="rect">
            <a:avLst/>
          </a:prstGeom>
          <a:noFill/>
          <a:ln w="9525" algn="ctr">
            <a:solidFill>
              <a:schemeClr val="tx1"/>
            </a:solidFill>
            <a:miter lim="800000"/>
            <a:headEnd/>
            <a:tailEnd/>
          </a:ln>
          <a:effectLst/>
          <a:extLst>
            <a:ext uri="{909E8E84-426E-40DD-AFC4-6F175D3DCCD1}">
              <a14:hiddenFill xmlns:a14="http://schemas.microsoft.com/office/drawing/2010/main">
                <a:gradFill rotWithShape="1">
                  <a:gsLst>
                    <a:gs pos="0">
                      <a:schemeClr val="accent1"/>
                    </a:gs>
                    <a:gs pos="50000">
                      <a:schemeClr val="bg1"/>
                    </a:gs>
                    <a:gs pos="100000">
                      <a:schemeClr val="accent1"/>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1213" tIns="55606" rIns="111213" bIns="55606">
            <a:spAutoFit/>
          </a:bodyPr>
          <a:lstStyle/>
          <a:p>
            <a:pPr algn="just" defTabSz="1112304" eaLnBrk="0" fontAlgn="base" hangingPunct="0">
              <a:spcBef>
                <a:spcPct val="0"/>
              </a:spcBef>
              <a:spcAft>
                <a:spcPct val="0"/>
              </a:spcAft>
            </a:pPr>
            <a:r>
              <a:rPr lang="en-US" sz="1900" dirty="0" err="1">
                <a:solidFill>
                  <a:srgbClr val="000000"/>
                </a:solidFill>
              </a:rPr>
              <a:t>Surat</a:t>
            </a:r>
            <a:r>
              <a:rPr lang="en-US" sz="1900" dirty="0">
                <a:solidFill>
                  <a:srgbClr val="000000"/>
                </a:solidFill>
              </a:rPr>
              <a:t> </a:t>
            </a:r>
            <a:r>
              <a:rPr lang="id-ID" sz="1900" dirty="0">
                <a:solidFill>
                  <a:srgbClr val="000000"/>
                </a:solidFill>
              </a:rPr>
              <a:t>Menpan RB </a:t>
            </a:r>
            <a:r>
              <a:rPr lang="en-US" sz="1900" dirty="0" err="1">
                <a:solidFill>
                  <a:srgbClr val="000000"/>
                </a:solidFill>
              </a:rPr>
              <a:t>Nomor</a:t>
            </a:r>
            <a:r>
              <a:rPr lang="en-US" sz="1900" dirty="0">
                <a:solidFill>
                  <a:srgbClr val="000000"/>
                </a:solidFill>
              </a:rPr>
              <a:t> B/528/M.SM.01.00/2018 </a:t>
            </a:r>
            <a:r>
              <a:rPr lang="en-US" sz="1900" dirty="0" err="1">
                <a:solidFill>
                  <a:srgbClr val="000000"/>
                </a:solidFill>
              </a:rPr>
              <a:t>tanggal</a:t>
            </a:r>
            <a:r>
              <a:rPr lang="en-US" sz="1900" dirty="0">
                <a:solidFill>
                  <a:srgbClr val="000000"/>
                </a:solidFill>
              </a:rPr>
              <a:t> 15 </a:t>
            </a:r>
            <a:r>
              <a:rPr lang="en-US" sz="1900" dirty="0" err="1">
                <a:solidFill>
                  <a:srgbClr val="000000"/>
                </a:solidFill>
              </a:rPr>
              <a:t>Oktober</a:t>
            </a:r>
            <a:r>
              <a:rPr lang="en-US" sz="1900" dirty="0">
                <a:solidFill>
                  <a:srgbClr val="000000"/>
                </a:solidFill>
              </a:rPr>
              <a:t> 2018 Hal </a:t>
            </a:r>
            <a:r>
              <a:rPr lang="en-US" sz="1900" dirty="0" err="1">
                <a:solidFill>
                  <a:srgbClr val="000000"/>
                </a:solidFill>
              </a:rPr>
              <a:t>Mekanisme</a:t>
            </a:r>
            <a:r>
              <a:rPr lang="en-US" sz="1900" dirty="0">
                <a:solidFill>
                  <a:srgbClr val="000000"/>
                </a:solidFill>
              </a:rPr>
              <a:t> </a:t>
            </a:r>
            <a:r>
              <a:rPr lang="en-US" sz="1900" dirty="0" err="1">
                <a:solidFill>
                  <a:srgbClr val="000000"/>
                </a:solidFill>
              </a:rPr>
              <a:t>Pengangkatan</a:t>
            </a:r>
            <a:r>
              <a:rPr lang="en-US" sz="1900" dirty="0">
                <a:solidFill>
                  <a:srgbClr val="000000"/>
                </a:solidFill>
              </a:rPr>
              <a:t> PNS </a:t>
            </a:r>
            <a:r>
              <a:rPr lang="en-US" sz="1900" dirty="0" err="1">
                <a:solidFill>
                  <a:srgbClr val="000000"/>
                </a:solidFill>
              </a:rPr>
              <a:t>dalam</a:t>
            </a:r>
            <a:r>
              <a:rPr lang="en-US" sz="1900" dirty="0">
                <a:solidFill>
                  <a:srgbClr val="000000"/>
                </a:solidFill>
              </a:rPr>
              <a:t> </a:t>
            </a:r>
            <a:r>
              <a:rPr lang="en-US" sz="1900" dirty="0" err="1">
                <a:solidFill>
                  <a:srgbClr val="000000"/>
                </a:solidFill>
              </a:rPr>
              <a:t>Jabatan</a:t>
            </a:r>
            <a:r>
              <a:rPr lang="en-US" sz="1900" dirty="0">
                <a:solidFill>
                  <a:srgbClr val="000000"/>
                </a:solidFill>
              </a:rPr>
              <a:t> </a:t>
            </a:r>
            <a:r>
              <a:rPr lang="en-US" sz="1900" dirty="0" err="1">
                <a:solidFill>
                  <a:srgbClr val="000000"/>
                </a:solidFill>
              </a:rPr>
              <a:t>Fungsional</a:t>
            </a:r>
            <a:r>
              <a:rPr lang="en-US" sz="1900" dirty="0">
                <a:solidFill>
                  <a:srgbClr val="000000"/>
                </a:solidFill>
              </a:rPr>
              <a:t>, </a:t>
            </a:r>
            <a:r>
              <a:rPr lang="en-US" sz="1900" dirty="0" err="1">
                <a:solidFill>
                  <a:srgbClr val="000000"/>
                </a:solidFill>
              </a:rPr>
              <a:t>bahwa</a:t>
            </a:r>
            <a:r>
              <a:rPr lang="en-US" sz="1900" dirty="0">
                <a:solidFill>
                  <a:srgbClr val="000000"/>
                </a:solidFill>
              </a:rPr>
              <a:t> </a:t>
            </a:r>
            <a:r>
              <a:rPr lang="en-US" sz="1900" dirty="0" err="1">
                <a:solidFill>
                  <a:srgbClr val="000000"/>
                </a:solidFill>
              </a:rPr>
              <a:t>Pengangkatan</a:t>
            </a:r>
            <a:r>
              <a:rPr lang="en-US" sz="1900" dirty="0">
                <a:solidFill>
                  <a:srgbClr val="000000"/>
                </a:solidFill>
              </a:rPr>
              <a:t> </a:t>
            </a:r>
            <a:r>
              <a:rPr lang="en-US" sz="1900" dirty="0" err="1">
                <a:solidFill>
                  <a:srgbClr val="000000"/>
                </a:solidFill>
              </a:rPr>
              <a:t>Pertama</a:t>
            </a:r>
            <a:r>
              <a:rPr lang="en-US" sz="1900" dirty="0">
                <a:solidFill>
                  <a:srgbClr val="000000"/>
                </a:solidFill>
              </a:rPr>
              <a:t>, </a:t>
            </a:r>
            <a:r>
              <a:rPr lang="en-US" sz="1900" dirty="0" err="1">
                <a:solidFill>
                  <a:srgbClr val="000000"/>
                </a:solidFill>
              </a:rPr>
              <a:t>Perpindahan</a:t>
            </a:r>
            <a:r>
              <a:rPr lang="en-US" sz="1900" dirty="0">
                <a:solidFill>
                  <a:srgbClr val="000000"/>
                </a:solidFill>
              </a:rPr>
              <a:t> </a:t>
            </a:r>
            <a:r>
              <a:rPr lang="en-US" sz="1900" dirty="0" err="1">
                <a:solidFill>
                  <a:srgbClr val="000000"/>
                </a:solidFill>
              </a:rPr>
              <a:t>dari</a:t>
            </a:r>
            <a:r>
              <a:rPr lang="en-US" sz="1900" dirty="0">
                <a:solidFill>
                  <a:srgbClr val="000000"/>
                </a:solidFill>
              </a:rPr>
              <a:t> </a:t>
            </a:r>
            <a:r>
              <a:rPr lang="en-US" sz="1900" dirty="0" err="1">
                <a:solidFill>
                  <a:srgbClr val="000000"/>
                </a:solidFill>
              </a:rPr>
              <a:t>Jabatan</a:t>
            </a:r>
            <a:r>
              <a:rPr lang="en-US" sz="1900" dirty="0">
                <a:solidFill>
                  <a:srgbClr val="000000"/>
                </a:solidFill>
              </a:rPr>
              <a:t> Lain </a:t>
            </a:r>
            <a:r>
              <a:rPr lang="en-US" sz="1900" dirty="0" err="1">
                <a:solidFill>
                  <a:srgbClr val="000000"/>
                </a:solidFill>
              </a:rPr>
              <a:t>dan</a:t>
            </a:r>
            <a:r>
              <a:rPr lang="id-ID" sz="1900" dirty="0">
                <a:solidFill>
                  <a:srgbClr val="000000"/>
                </a:solidFill>
              </a:rPr>
              <a:t> </a:t>
            </a:r>
            <a:r>
              <a:rPr lang="en-US" sz="1900" dirty="0" err="1">
                <a:solidFill>
                  <a:srgbClr val="000000"/>
                </a:solidFill>
              </a:rPr>
              <a:t>Penyesuaian</a:t>
            </a:r>
            <a:r>
              <a:rPr lang="en-US" sz="1900" dirty="0">
                <a:solidFill>
                  <a:srgbClr val="000000"/>
                </a:solidFill>
              </a:rPr>
              <a:t>/</a:t>
            </a:r>
            <a:r>
              <a:rPr lang="en-US" sz="1900" dirty="0" err="1">
                <a:solidFill>
                  <a:srgbClr val="000000"/>
                </a:solidFill>
              </a:rPr>
              <a:t>Inpassing</a:t>
            </a:r>
            <a:r>
              <a:rPr lang="id-ID" sz="1900" dirty="0">
                <a:solidFill>
                  <a:srgbClr val="000000"/>
                </a:solidFill>
              </a:rPr>
              <a:t> </a:t>
            </a:r>
            <a:r>
              <a:rPr lang="en-US" sz="1900" dirty="0" err="1">
                <a:solidFill>
                  <a:srgbClr val="000000"/>
                </a:solidFill>
              </a:rPr>
              <a:t>wajib</a:t>
            </a:r>
            <a:r>
              <a:rPr lang="en-US" sz="1900" dirty="0">
                <a:solidFill>
                  <a:srgbClr val="000000"/>
                </a:solidFill>
              </a:rPr>
              <a:t> </a:t>
            </a:r>
            <a:r>
              <a:rPr lang="en-US" sz="1900" dirty="0" err="1">
                <a:solidFill>
                  <a:srgbClr val="000000"/>
                </a:solidFill>
              </a:rPr>
              <a:t>didahului</a:t>
            </a:r>
            <a:r>
              <a:rPr lang="en-US" sz="1900" dirty="0">
                <a:solidFill>
                  <a:srgbClr val="000000"/>
                </a:solidFill>
              </a:rPr>
              <a:t> </a:t>
            </a:r>
            <a:r>
              <a:rPr lang="en-US" sz="1900" dirty="0" err="1">
                <a:solidFill>
                  <a:srgbClr val="000000"/>
                </a:solidFill>
              </a:rPr>
              <a:t>dengan</a:t>
            </a:r>
            <a:r>
              <a:rPr lang="en-US" sz="1900" dirty="0">
                <a:solidFill>
                  <a:srgbClr val="000000"/>
                </a:solidFill>
              </a:rPr>
              <a:t> </a:t>
            </a:r>
            <a:r>
              <a:rPr lang="en-US" sz="1900" dirty="0" err="1">
                <a:solidFill>
                  <a:srgbClr val="000000"/>
                </a:solidFill>
              </a:rPr>
              <a:t>menyampaikan</a:t>
            </a:r>
            <a:r>
              <a:rPr lang="en-US" sz="1900" dirty="0">
                <a:solidFill>
                  <a:srgbClr val="000000"/>
                </a:solidFill>
              </a:rPr>
              <a:t> </a:t>
            </a:r>
            <a:r>
              <a:rPr lang="en-US" sz="1900" dirty="0" err="1">
                <a:solidFill>
                  <a:srgbClr val="000000"/>
                </a:solidFill>
              </a:rPr>
              <a:t>usulan</a:t>
            </a:r>
            <a:r>
              <a:rPr lang="en-US" sz="1900" dirty="0">
                <a:solidFill>
                  <a:srgbClr val="000000"/>
                </a:solidFill>
              </a:rPr>
              <a:t> </a:t>
            </a:r>
            <a:r>
              <a:rPr lang="en-US" sz="1900" dirty="0" err="1">
                <a:solidFill>
                  <a:srgbClr val="000000"/>
                </a:solidFill>
              </a:rPr>
              <a:t>penyusunan</a:t>
            </a:r>
            <a:r>
              <a:rPr lang="en-US" sz="1900" dirty="0">
                <a:solidFill>
                  <a:srgbClr val="000000"/>
                </a:solidFill>
              </a:rPr>
              <a:t> </a:t>
            </a:r>
            <a:r>
              <a:rPr lang="en-US" sz="1900" dirty="0" err="1">
                <a:solidFill>
                  <a:srgbClr val="000000"/>
                </a:solidFill>
              </a:rPr>
              <a:t>kebutuhan</a:t>
            </a:r>
            <a:r>
              <a:rPr lang="en-US" sz="1900" dirty="0">
                <a:solidFill>
                  <a:srgbClr val="000000"/>
                </a:solidFill>
              </a:rPr>
              <a:t> </a:t>
            </a:r>
            <a:r>
              <a:rPr lang="en-US" sz="1900" dirty="0" err="1">
                <a:solidFill>
                  <a:srgbClr val="000000"/>
                </a:solidFill>
              </a:rPr>
              <a:t>jabatan</a:t>
            </a:r>
            <a:r>
              <a:rPr lang="en-US" sz="1900" dirty="0">
                <a:solidFill>
                  <a:srgbClr val="000000"/>
                </a:solidFill>
              </a:rPr>
              <a:t> </a:t>
            </a:r>
            <a:r>
              <a:rPr lang="en-US" sz="1900" dirty="0" err="1">
                <a:solidFill>
                  <a:srgbClr val="000000"/>
                </a:solidFill>
              </a:rPr>
              <a:t>fungsional</a:t>
            </a:r>
            <a:r>
              <a:rPr lang="en-US" sz="1900" dirty="0">
                <a:solidFill>
                  <a:srgbClr val="000000"/>
                </a:solidFill>
              </a:rPr>
              <a:t> </a:t>
            </a:r>
            <a:r>
              <a:rPr lang="en-US" sz="1900" dirty="0" err="1">
                <a:solidFill>
                  <a:srgbClr val="000000"/>
                </a:solidFill>
              </a:rPr>
              <a:t>kepada</a:t>
            </a:r>
            <a:r>
              <a:rPr lang="en-US" sz="1900" dirty="0">
                <a:solidFill>
                  <a:srgbClr val="000000"/>
                </a:solidFill>
              </a:rPr>
              <a:t> </a:t>
            </a:r>
            <a:r>
              <a:rPr lang="en-US" sz="1900" dirty="0" err="1">
                <a:solidFill>
                  <a:srgbClr val="000000"/>
                </a:solidFill>
              </a:rPr>
              <a:t>instansi</a:t>
            </a:r>
            <a:r>
              <a:rPr lang="en-US" sz="1900" dirty="0">
                <a:solidFill>
                  <a:srgbClr val="000000"/>
                </a:solidFill>
              </a:rPr>
              <a:t> </a:t>
            </a:r>
            <a:r>
              <a:rPr lang="en-US" sz="1900" dirty="0" err="1">
                <a:solidFill>
                  <a:srgbClr val="000000"/>
                </a:solidFill>
              </a:rPr>
              <a:t>pembina</a:t>
            </a:r>
            <a:r>
              <a:rPr lang="en-US" sz="1900" dirty="0">
                <a:solidFill>
                  <a:srgbClr val="000000"/>
                </a:solidFill>
              </a:rPr>
              <a:t> </a:t>
            </a:r>
            <a:r>
              <a:rPr lang="en-US" sz="1900" dirty="0" err="1">
                <a:solidFill>
                  <a:srgbClr val="000000"/>
                </a:solidFill>
              </a:rPr>
              <a:t>jabatan</a:t>
            </a:r>
            <a:r>
              <a:rPr lang="en-US" sz="1900" dirty="0">
                <a:solidFill>
                  <a:srgbClr val="000000"/>
                </a:solidFill>
              </a:rPr>
              <a:t> </a:t>
            </a:r>
            <a:r>
              <a:rPr lang="en-US" sz="1900" dirty="0" err="1">
                <a:solidFill>
                  <a:srgbClr val="000000"/>
                </a:solidFill>
              </a:rPr>
              <a:t>fungsional</a:t>
            </a:r>
            <a:r>
              <a:rPr lang="en-US" sz="1900" dirty="0">
                <a:solidFill>
                  <a:srgbClr val="000000"/>
                </a:solidFill>
              </a:rPr>
              <a:t> </a:t>
            </a:r>
            <a:r>
              <a:rPr lang="en-US" sz="1900" dirty="0" err="1">
                <a:solidFill>
                  <a:srgbClr val="000000"/>
                </a:solidFill>
              </a:rPr>
              <a:t>untuk</a:t>
            </a:r>
            <a:r>
              <a:rPr lang="en-US" sz="1900" dirty="0">
                <a:solidFill>
                  <a:srgbClr val="000000"/>
                </a:solidFill>
              </a:rPr>
              <a:t> </a:t>
            </a:r>
            <a:r>
              <a:rPr lang="en-US" sz="1900" dirty="0" err="1">
                <a:solidFill>
                  <a:srgbClr val="000000"/>
                </a:solidFill>
              </a:rPr>
              <a:t>mendapatkan</a:t>
            </a:r>
            <a:r>
              <a:rPr lang="id-ID" sz="1900" dirty="0">
                <a:solidFill>
                  <a:srgbClr val="000000"/>
                </a:solidFill>
              </a:rPr>
              <a:t> </a:t>
            </a:r>
            <a:r>
              <a:rPr lang="en-US" sz="1900" dirty="0" err="1">
                <a:solidFill>
                  <a:srgbClr val="000000"/>
                </a:solidFill>
              </a:rPr>
              <a:t>rekomendasi</a:t>
            </a:r>
            <a:r>
              <a:rPr lang="en-US" sz="1900" dirty="0">
                <a:solidFill>
                  <a:srgbClr val="000000"/>
                </a:solidFill>
              </a:rPr>
              <a:t> </a:t>
            </a:r>
            <a:r>
              <a:rPr lang="en-US" sz="1900" dirty="0" err="1">
                <a:solidFill>
                  <a:srgbClr val="000000"/>
                </a:solidFill>
              </a:rPr>
              <a:t>sebelum</a:t>
            </a:r>
            <a:r>
              <a:rPr lang="en-US" sz="1900" dirty="0">
                <a:solidFill>
                  <a:srgbClr val="000000"/>
                </a:solidFill>
              </a:rPr>
              <a:t> </a:t>
            </a:r>
            <a:r>
              <a:rPr lang="en-US" sz="1900" dirty="0" err="1">
                <a:solidFill>
                  <a:srgbClr val="000000"/>
                </a:solidFill>
              </a:rPr>
              <a:t>menyampaikan</a:t>
            </a:r>
            <a:r>
              <a:rPr lang="en-US" sz="1900" dirty="0">
                <a:solidFill>
                  <a:srgbClr val="000000"/>
                </a:solidFill>
              </a:rPr>
              <a:t> </a:t>
            </a:r>
            <a:r>
              <a:rPr lang="en-US" sz="1900" dirty="0" err="1">
                <a:solidFill>
                  <a:srgbClr val="000000"/>
                </a:solidFill>
              </a:rPr>
              <a:t>usulan</a:t>
            </a:r>
            <a:r>
              <a:rPr lang="en-US" sz="1900" dirty="0">
                <a:solidFill>
                  <a:srgbClr val="000000"/>
                </a:solidFill>
              </a:rPr>
              <a:t> </a:t>
            </a:r>
            <a:r>
              <a:rPr lang="en-US" sz="1900" dirty="0" err="1">
                <a:solidFill>
                  <a:srgbClr val="000000"/>
                </a:solidFill>
              </a:rPr>
              <a:t>kepada</a:t>
            </a:r>
            <a:r>
              <a:rPr lang="en-US" sz="1900" dirty="0">
                <a:solidFill>
                  <a:srgbClr val="000000"/>
                </a:solidFill>
              </a:rPr>
              <a:t> </a:t>
            </a:r>
            <a:r>
              <a:rPr lang="en-US" sz="1900" dirty="0" err="1">
                <a:solidFill>
                  <a:srgbClr val="000000"/>
                </a:solidFill>
              </a:rPr>
              <a:t>Menteri</a:t>
            </a:r>
            <a:r>
              <a:rPr lang="en-US" sz="1900" dirty="0">
                <a:solidFill>
                  <a:srgbClr val="000000"/>
                </a:solidFill>
              </a:rPr>
              <a:t> </a:t>
            </a:r>
            <a:r>
              <a:rPr lang="en-US" sz="1900" dirty="0" err="1">
                <a:solidFill>
                  <a:srgbClr val="000000"/>
                </a:solidFill>
              </a:rPr>
              <a:t>Pendayagunaan</a:t>
            </a:r>
            <a:r>
              <a:rPr lang="en-US" sz="1900" dirty="0">
                <a:solidFill>
                  <a:srgbClr val="000000"/>
                </a:solidFill>
              </a:rPr>
              <a:t> </a:t>
            </a:r>
            <a:r>
              <a:rPr lang="en-US" sz="1900" dirty="0" err="1">
                <a:solidFill>
                  <a:srgbClr val="000000"/>
                </a:solidFill>
              </a:rPr>
              <a:t>Aparatur</a:t>
            </a:r>
            <a:r>
              <a:rPr lang="en-US" sz="1900" dirty="0">
                <a:solidFill>
                  <a:srgbClr val="000000"/>
                </a:solidFill>
              </a:rPr>
              <a:t> Negara </a:t>
            </a:r>
            <a:r>
              <a:rPr lang="en-US" sz="1900" dirty="0" err="1">
                <a:solidFill>
                  <a:srgbClr val="000000"/>
                </a:solidFill>
              </a:rPr>
              <a:t>dan</a:t>
            </a:r>
            <a:r>
              <a:rPr lang="en-US" sz="1900" dirty="0">
                <a:solidFill>
                  <a:srgbClr val="000000"/>
                </a:solidFill>
              </a:rPr>
              <a:t> </a:t>
            </a:r>
            <a:r>
              <a:rPr lang="en-US" sz="1900" dirty="0" err="1">
                <a:solidFill>
                  <a:srgbClr val="000000"/>
                </a:solidFill>
              </a:rPr>
              <a:t>Reformasi</a:t>
            </a:r>
            <a:r>
              <a:rPr lang="en-US" sz="1900" dirty="0">
                <a:solidFill>
                  <a:srgbClr val="000000"/>
                </a:solidFill>
              </a:rPr>
              <a:t> </a:t>
            </a:r>
            <a:r>
              <a:rPr lang="en-US" sz="1900" dirty="0" err="1">
                <a:solidFill>
                  <a:srgbClr val="000000"/>
                </a:solidFill>
              </a:rPr>
              <a:t>Birokrasi</a:t>
            </a:r>
            <a:r>
              <a:rPr lang="en-US" sz="1900" dirty="0">
                <a:solidFill>
                  <a:srgbClr val="000000"/>
                </a:solidFill>
              </a:rPr>
              <a:t>;</a:t>
            </a:r>
          </a:p>
        </p:txBody>
      </p:sp>
      <p:sp>
        <p:nvSpPr>
          <p:cNvPr id="2" name="Rectangle 1"/>
          <p:cNvSpPr/>
          <p:nvPr/>
        </p:nvSpPr>
        <p:spPr>
          <a:xfrm>
            <a:off x="2971801" y="3283991"/>
            <a:ext cx="8120372" cy="604741"/>
          </a:xfrm>
          <a:prstGeom prst="rect">
            <a:avLst/>
          </a:prstGeom>
          <a:solidFill>
            <a:srgbClr val="92D050"/>
          </a:solidFill>
          <a:ln w="19050">
            <a:solidFill>
              <a:schemeClr val="tx1"/>
            </a:solidFill>
          </a:ln>
        </p:spPr>
        <p:txBody>
          <a:bodyPr wrap="square" lIns="111213" tIns="55606" rIns="111213" bIns="55606">
            <a:spAutoFit/>
          </a:bodyPr>
          <a:lstStyle/>
          <a:p>
            <a:pPr algn="just" defTabSz="1112304" fontAlgn="base">
              <a:spcBef>
                <a:spcPct val="0"/>
              </a:spcBef>
              <a:spcAft>
                <a:spcPct val="0"/>
              </a:spcAft>
            </a:pPr>
            <a:r>
              <a:rPr lang="id-ID" sz="1600" dirty="0">
                <a:solidFill>
                  <a:srgbClr val="000000"/>
                </a:solidFill>
              </a:rPr>
              <a:t>Pasal 79 Permenpan RB 13 Th 2019 tgl 29 Juli 2019 ttg Pengusulan, penetapan &amp; pembinaan jabfung, pengangkatan dlm Jabfung blm dpt dilakukan sblm pedoman kebutuhan ditetapkan.</a:t>
            </a:r>
          </a:p>
        </p:txBody>
      </p:sp>
    </p:spTree>
    <p:extLst>
      <p:ext uri="{BB962C8B-B14F-4D97-AF65-F5344CB8AC3E}">
        <p14:creationId xmlns:p14="http://schemas.microsoft.com/office/powerpoint/2010/main" val="12083954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3352803" y="289721"/>
            <a:ext cx="7772400" cy="914400"/>
          </a:xfrm>
          <a:prstGeom prst="rect">
            <a:avLst/>
          </a:prstGeom>
        </p:spPr>
        <p:txBody>
          <a:bodyPr>
            <a:normAutofit fontScale="90000"/>
          </a:bodyPr>
          <a:lstStyle/>
          <a:p>
            <a:pPr defTabSz="913896">
              <a:spcBef>
                <a:spcPts val="0"/>
              </a:spcBef>
            </a:pPr>
            <a:r>
              <a:rPr lang="id-ID" sz="3000" kern="0" cap="all" dirty="0">
                <a:ln w="9000" cmpd="sng">
                  <a:solidFill>
                    <a:srgbClr val="000000">
                      <a:shade val="50000"/>
                      <a:satMod val="120000"/>
                    </a:srgbClr>
                  </a:solidFill>
                  <a:prstDash val="solid"/>
                </a:ln>
                <a:solidFill>
                  <a:srgbClr val="FF0000"/>
                </a:solidFill>
                <a:effectLst>
                  <a:reflection blurRad="12700" stA="28000" endPos="45000" dist="1000" dir="5400000" sy="-100000" algn="bl" rotWithShape="0"/>
                </a:effectLst>
              </a:rPr>
              <a:t>FORMASI JF AHLI UTAMA</a:t>
            </a:r>
            <a:br>
              <a:rPr lang="id-ID" sz="3000" kern="0" cap="all" dirty="0">
                <a:ln w="9000" cmpd="sng">
                  <a:solidFill>
                    <a:srgbClr val="000000">
                      <a:shade val="50000"/>
                      <a:satMod val="120000"/>
                    </a:srgbClr>
                  </a:solidFill>
                  <a:prstDash val="solid"/>
                </a:ln>
                <a:solidFill>
                  <a:srgbClr val="FF0000"/>
                </a:solidFill>
                <a:effectLst>
                  <a:reflection blurRad="12700" stA="28000" endPos="45000" dist="1000" dir="5400000" sy="-100000" algn="bl" rotWithShape="0"/>
                </a:effectLst>
              </a:rPr>
            </a:br>
            <a:r>
              <a:rPr lang="id-ID" sz="1900" kern="0" dirty="0">
                <a:solidFill>
                  <a:sysClr val="windowText" lastClr="000000"/>
                </a:solidFill>
                <a:effectLst/>
              </a:rPr>
              <a:t/>
            </a:r>
            <a:br>
              <a:rPr lang="id-ID" sz="1900" kern="0" dirty="0">
                <a:solidFill>
                  <a:sysClr val="windowText" lastClr="000000"/>
                </a:solidFill>
                <a:effectLst/>
              </a:rPr>
            </a:br>
            <a:r>
              <a:rPr lang="id-ID" sz="1900" kern="0" dirty="0">
                <a:effectLst/>
              </a:rPr>
              <a:t>Surat Menpan RB Nomor B/529/M.SM.02.00/2021</a:t>
            </a:r>
            <a:br>
              <a:rPr lang="id-ID" sz="1900" kern="0" dirty="0">
                <a:effectLst/>
              </a:rPr>
            </a:br>
            <a:r>
              <a:rPr lang="id-ID" sz="1900" kern="0" dirty="0">
                <a:effectLst/>
              </a:rPr>
              <a:t> tanggal 31 Agustus 20121</a:t>
            </a:r>
            <a:endParaRPr lang="en-US" sz="1900" kern="0" dirty="0">
              <a:effectLst/>
            </a:endParaRPr>
          </a:p>
        </p:txBody>
      </p:sp>
      <p:graphicFrame>
        <p:nvGraphicFramePr>
          <p:cNvPr id="5" name="Diagram 4"/>
          <p:cNvGraphicFramePr/>
          <p:nvPr>
            <p:extLst>
              <p:ext uri="{D42A27DB-BD31-4B8C-83A1-F6EECF244321}">
                <p14:modId xmlns:p14="http://schemas.microsoft.com/office/powerpoint/2010/main" val="3206665076"/>
              </p:ext>
            </p:extLst>
          </p:nvPr>
        </p:nvGraphicFramePr>
        <p:xfrm>
          <a:off x="1521769" y="1774011"/>
          <a:ext cx="9070032" cy="4840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1782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6EA4950D-6932-4E08-9E0A-9E46C1AD7DFE}"/>
              </a:ext>
            </a:extLst>
          </p:cNvPr>
          <p:cNvSpPr/>
          <p:nvPr/>
        </p:nvSpPr>
        <p:spPr>
          <a:xfrm>
            <a:off x="4726665" y="182210"/>
            <a:ext cx="7160535" cy="1689893"/>
          </a:xfrm>
          <a:prstGeom prst="rect">
            <a:avLst/>
          </a:prstGeom>
        </p:spPr>
        <p:style>
          <a:lnRef idx="2">
            <a:schemeClr val="accent6"/>
          </a:lnRef>
          <a:fillRef idx="1">
            <a:schemeClr val="lt1"/>
          </a:fillRef>
          <a:effectRef idx="0">
            <a:schemeClr val="accent6"/>
          </a:effectRef>
          <a:fontRef idx="minor">
            <a:schemeClr val="dk1"/>
          </a:fontRef>
        </p:style>
        <p:txBody>
          <a:bodyPr lIns="124640" tIns="62320" rIns="124640" bIns="62320" rtlCol="0" anchor="ctr"/>
          <a:lstStyle/>
          <a:p>
            <a:pPr algn="ctr" defTabSz="1246394" latinLnBrk="1"/>
            <a:endParaRPr lang="en-ID">
              <a:solidFill>
                <a:prstClr val="black"/>
              </a:solidFill>
            </a:endParaRPr>
          </a:p>
        </p:txBody>
      </p:sp>
      <p:sp>
        <p:nvSpPr>
          <p:cNvPr id="4" name="Title 1">
            <a:extLst>
              <a:ext uri="{FF2B5EF4-FFF2-40B4-BE49-F238E27FC236}">
                <a16:creationId xmlns="" xmlns:a16="http://schemas.microsoft.com/office/drawing/2014/main" id="{0A120A7B-B239-41F1-A31E-4B7711403B50}"/>
              </a:ext>
            </a:extLst>
          </p:cNvPr>
          <p:cNvSpPr>
            <a:spLocks noGrp="1"/>
          </p:cNvSpPr>
          <p:nvPr>
            <p:ph type="title"/>
          </p:nvPr>
        </p:nvSpPr>
        <p:spPr>
          <a:xfrm>
            <a:off x="5555692" y="182209"/>
            <a:ext cx="5502481" cy="790633"/>
          </a:xfrm>
        </p:spPr>
        <p:txBody>
          <a:bodyPr>
            <a:normAutofit/>
          </a:bodyPr>
          <a:lstStyle/>
          <a:p>
            <a:pPr marL="1624" indent="-1624" algn="ctr">
              <a:defRPr/>
            </a:pPr>
            <a:r>
              <a:rPr lang="en-US" sz="2900" dirty="0">
                <a:solidFill>
                  <a:srgbClr val="FF0000"/>
                </a:solidFill>
                <a:latin typeface="Tempus Sans ITC" pitchFamily="82" charset="0"/>
              </a:rPr>
              <a:t>ORGANISASI PROFESI</a:t>
            </a:r>
          </a:p>
        </p:txBody>
      </p:sp>
      <p:graphicFrame>
        <p:nvGraphicFramePr>
          <p:cNvPr id="6" name="Diagram 5">
            <a:extLst>
              <a:ext uri="{FF2B5EF4-FFF2-40B4-BE49-F238E27FC236}">
                <a16:creationId xmlns="" xmlns:a16="http://schemas.microsoft.com/office/drawing/2014/main" id="{F905BA4C-DD38-4D2E-A50B-4E39AC5B88F9}"/>
              </a:ext>
            </a:extLst>
          </p:cNvPr>
          <p:cNvGraphicFramePr/>
          <p:nvPr>
            <p:extLst>
              <p:ext uri="{D42A27DB-BD31-4B8C-83A1-F6EECF244321}">
                <p14:modId xmlns:p14="http://schemas.microsoft.com/office/powerpoint/2010/main" val="3760219357"/>
              </p:ext>
            </p:extLst>
          </p:nvPr>
        </p:nvGraphicFramePr>
        <p:xfrm>
          <a:off x="-1" y="0"/>
          <a:ext cx="7066925" cy="7513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 xmlns:a16="http://schemas.microsoft.com/office/drawing/2014/main" id="{E1F58EFF-51DC-465B-9577-F69A2B12A5F9}"/>
              </a:ext>
            </a:extLst>
          </p:cNvPr>
          <p:cNvGraphicFramePr/>
          <p:nvPr>
            <p:extLst>
              <p:ext uri="{D42A27DB-BD31-4B8C-83A1-F6EECF244321}">
                <p14:modId xmlns:p14="http://schemas.microsoft.com/office/powerpoint/2010/main" val="3109137053"/>
              </p:ext>
            </p:extLst>
          </p:nvPr>
        </p:nvGraphicFramePr>
        <p:xfrm>
          <a:off x="5381939" y="3369898"/>
          <a:ext cx="6365507" cy="578439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Rectangle 8">
            <a:extLst>
              <a:ext uri="{FF2B5EF4-FFF2-40B4-BE49-F238E27FC236}">
                <a16:creationId xmlns="" xmlns:a16="http://schemas.microsoft.com/office/drawing/2014/main" id="{EBC5CCA0-8251-48CC-A559-C2EC5DCC4E63}"/>
              </a:ext>
            </a:extLst>
          </p:cNvPr>
          <p:cNvSpPr/>
          <p:nvPr/>
        </p:nvSpPr>
        <p:spPr>
          <a:xfrm>
            <a:off x="4726665" y="713991"/>
            <a:ext cx="7160535" cy="956854"/>
          </a:xfrm>
          <a:prstGeom prst="rect">
            <a:avLst/>
          </a:prstGeom>
        </p:spPr>
        <p:txBody>
          <a:bodyPr wrap="square" lIns="124640" tIns="62320" rIns="124640" bIns="62320">
            <a:spAutoFit/>
          </a:bodyPr>
          <a:lstStyle/>
          <a:p>
            <a:pPr algn="ctr" defTabSz="1246394" latinLnBrk="1"/>
            <a:r>
              <a:rPr lang="en-ID" sz="1800" dirty="0" err="1">
                <a:solidFill>
                  <a:prstClr val="black"/>
                </a:solidFill>
                <a:latin typeface="Bookman Old Style" panose="02050604050505020204" pitchFamily="18" charset="0"/>
              </a:rPr>
              <a:t>adalah</a:t>
            </a:r>
            <a:r>
              <a:rPr lang="en-ID" sz="1800" dirty="0">
                <a:solidFill>
                  <a:prstClr val="black"/>
                </a:solidFill>
                <a:latin typeface="Bookman Old Style" panose="02050604050505020204" pitchFamily="18" charset="0"/>
              </a:rPr>
              <a:t> </a:t>
            </a:r>
            <a:r>
              <a:rPr lang="en-ID" sz="1800" dirty="0" err="1">
                <a:solidFill>
                  <a:prstClr val="black"/>
                </a:solidFill>
                <a:latin typeface="Bookman Old Style" panose="02050604050505020204" pitchFamily="18" charset="0"/>
              </a:rPr>
              <a:t>organisasi</a:t>
            </a:r>
            <a:r>
              <a:rPr lang="en-ID" sz="1800" dirty="0">
                <a:solidFill>
                  <a:prstClr val="black"/>
                </a:solidFill>
                <a:latin typeface="Bookman Old Style" panose="02050604050505020204" pitchFamily="18" charset="0"/>
              </a:rPr>
              <a:t> yang </a:t>
            </a:r>
            <a:r>
              <a:rPr lang="en-ID" sz="1800" dirty="0" err="1">
                <a:solidFill>
                  <a:prstClr val="black"/>
                </a:solidFill>
                <a:latin typeface="Bookman Old Style" panose="02050604050505020204" pitchFamily="18" charset="0"/>
              </a:rPr>
              <a:t>diakui</a:t>
            </a:r>
            <a:r>
              <a:rPr lang="en-ID" sz="1800" dirty="0">
                <a:solidFill>
                  <a:prstClr val="black"/>
                </a:solidFill>
                <a:latin typeface="Bookman Old Style" panose="02050604050505020204" pitchFamily="18" charset="0"/>
              </a:rPr>
              <a:t> dan </a:t>
            </a:r>
            <a:r>
              <a:rPr lang="en-ID" sz="1800" dirty="0" err="1">
                <a:solidFill>
                  <a:prstClr val="black"/>
                </a:solidFill>
                <a:latin typeface="Bookman Old Style" panose="02050604050505020204" pitchFamily="18" charset="0"/>
              </a:rPr>
              <a:t>ditetapkan</a:t>
            </a:r>
            <a:r>
              <a:rPr lang="en-ID" sz="1800" dirty="0">
                <a:solidFill>
                  <a:prstClr val="black"/>
                </a:solidFill>
                <a:latin typeface="Bookman Old Style" panose="02050604050505020204" pitchFamily="18" charset="0"/>
              </a:rPr>
              <a:t> oleh </a:t>
            </a:r>
          </a:p>
          <a:p>
            <a:pPr algn="ctr" defTabSz="1246394" latinLnBrk="1"/>
            <a:r>
              <a:rPr lang="en-ID" sz="1800" dirty="0" err="1">
                <a:solidFill>
                  <a:prstClr val="black"/>
                </a:solidFill>
                <a:latin typeface="Bookman Old Style" panose="02050604050505020204" pitchFamily="18" charset="0"/>
              </a:rPr>
              <a:t>Instansi</a:t>
            </a:r>
            <a:r>
              <a:rPr lang="en-ID" sz="1800" dirty="0">
                <a:solidFill>
                  <a:prstClr val="black"/>
                </a:solidFill>
                <a:latin typeface="Bookman Old Style" panose="02050604050505020204" pitchFamily="18" charset="0"/>
              </a:rPr>
              <a:t> Pembina </a:t>
            </a:r>
            <a:r>
              <a:rPr lang="en-ID" sz="1800" dirty="0" err="1">
                <a:solidFill>
                  <a:prstClr val="black"/>
                </a:solidFill>
                <a:latin typeface="Bookman Old Style" panose="02050604050505020204" pitchFamily="18" charset="0"/>
              </a:rPr>
              <a:t>untuk</a:t>
            </a:r>
            <a:r>
              <a:rPr lang="en-ID" sz="1800" dirty="0">
                <a:solidFill>
                  <a:prstClr val="black"/>
                </a:solidFill>
                <a:latin typeface="Bookman Old Style" panose="02050604050505020204" pitchFamily="18" charset="0"/>
              </a:rPr>
              <a:t> </a:t>
            </a:r>
            <a:r>
              <a:rPr lang="en-ID" sz="1800" dirty="0" err="1">
                <a:solidFill>
                  <a:prstClr val="black"/>
                </a:solidFill>
                <a:latin typeface="Bookman Old Style" panose="02050604050505020204" pitchFamily="18" charset="0"/>
              </a:rPr>
              <a:t>pengembangan</a:t>
            </a:r>
            <a:r>
              <a:rPr lang="en-ID" sz="1800" dirty="0">
                <a:solidFill>
                  <a:prstClr val="black"/>
                </a:solidFill>
                <a:latin typeface="Bookman Old Style" panose="02050604050505020204" pitchFamily="18" charset="0"/>
              </a:rPr>
              <a:t> </a:t>
            </a:r>
            <a:r>
              <a:rPr lang="en-ID" sz="1800" dirty="0" err="1">
                <a:solidFill>
                  <a:prstClr val="black"/>
                </a:solidFill>
                <a:latin typeface="Bookman Old Style" panose="02050604050505020204" pitchFamily="18" charset="0"/>
              </a:rPr>
              <a:t>profesionalisme</a:t>
            </a:r>
            <a:r>
              <a:rPr lang="en-ID" sz="1800" dirty="0">
                <a:solidFill>
                  <a:prstClr val="black"/>
                </a:solidFill>
                <a:latin typeface="Bookman Old Style" panose="02050604050505020204" pitchFamily="18" charset="0"/>
              </a:rPr>
              <a:t> dan </a:t>
            </a:r>
            <a:r>
              <a:rPr lang="en-ID" sz="1800" dirty="0" err="1">
                <a:solidFill>
                  <a:prstClr val="black"/>
                </a:solidFill>
                <a:latin typeface="Bookman Old Style" panose="02050604050505020204" pitchFamily="18" charset="0"/>
              </a:rPr>
              <a:t>pembinaan</a:t>
            </a:r>
            <a:r>
              <a:rPr lang="en-ID" sz="1800" dirty="0">
                <a:solidFill>
                  <a:prstClr val="black"/>
                </a:solidFill>
                <a:latin typeface="Bookman Old Style" panose="02050604050505020204" pitchFamily="18" charset="0"/>
              </a:rPr>
              <a:t> </a:t>
            </a:r>
            <a:r>
              <a:rPr lang="en-ID" sz="1800" dirty="0" err="1">
                <a:solidFill>
                  <a:prstClr val="black"/>
                </a:solidFill>
                <a:latin typeface="Bookman Old Style" panose="02050604050505020204" pitchFamily="18" charset="0"/>
              </a:rPr>
              <a:t>kode</a:t>
            </a:r>
            <a:r>
              <a:rPr lang="en-ID" sz="1800" dirty="0">
                <a:solidFill>
                  <a:prstClr val="black"/>
                </a:solidFill>
                <a:latin typeface="Bookman Old Style" panose="02050604050505020204" pitchFamily="18" charset="0"/>
              </a:rPr>
              <a:t> </a:t>
            </a:r>
            <a:r>
              <a:rPr lang="en-ID" sz="1800" dirty="0" err="1">
                <a:solidFill>
                  <a:prstClr val="black"/>
                </a:solidFill>
                <a:latin typeface="Bookman Old Style" panose="02050604050505020204" pitchFamily="18" charset="0"/>
              </a:rPr>
              <a:t>etik</a:t>
            </a:r>
            <a:r>
              <a:rPr lang="en-ID" sz="1800" dirty="0">
                <a:solidFill>
                  <a:prstClr val="black"/>
                </a:solidFill>
                <a:latin typeface="Bookman Old Style" panose="02050604050505020204" pitchFamily="18" charset="0"/>
              </a:rPr>
              <a:t> </a:t>
            </a:r>
            <a:r>
              <a:rPr lang="en-ID" sz="1800" dirty="0" err="1">
                <a:solidFill>
                  <a:prstClr val="black"/>
                </a:solidFill>
                <a:latin typeface="Bookman Old Style" panose="02050604050505020204" pitchFamily="18" charset="0"/>
              </a:rPr>
              <a:t>serta</a:t>
            </a:r>
            <a:r>
              <a:rPr lang="en-ID" sz="1800" dirty="0">
                <a:solidFill>
                  <a:prstClr val="black"/>
                </a:solidFill>
                <a:latin typeface="Bookman Old Style" panose="02050604050505020204" pitchFamily="18" charset="0"/>
              </a:rPr>
              <a:t> </a:t>
            </a:r>
            <a:r>
              <a:rPr lang="en-ID" sz="1800" dirty="0" err="1">
                <a:solidFill>
                  <a:prstClr val="black"/>
                </a:solidFill>
                <a:latin typeface="Bookman Old Style" panose="02050604050505020204" pitchFamily="18" charset="0"/>
              </a:rPr>
              <a:t>kode</a:t>
            </a:r>
            <a:r>
              <a:rPr lang="en-ID" sz="1800" dirty="0">
                <a:solidFill>
                  <a:prstClr val="black"/>
                </a:solidFill>
                <a:latin typeface="Bookman Old Style" panose="02050604050505020204" pitchFamily="18" charset="0"/>
              </a:rPr>
              <a:t> </a:t>
            </a:r>
            <a:r>
              <a:rPr lang="en-ID" sz="1800" dirty="0" err="1">
                <a:solidFill>
                  <a:prstClr val="black"/>
                </a:solidFill>
                <a:latin typeface="Bookman Old Style" panose="02050604050505020204" pitchFamily="18" charset="0"/>
              </a:rPr>
              <a:t>perilaku</a:t>
            </a:r>
            <a:r>
              <a:rPr lang="en-ID" sz="1800" dirty="0">
                <a:solidFill>
                  <a:prstClr val="black"/>
                </a:solidFill>
                <a:latin typeface="Bookman Old Style" panose="02050604050505020204" pitchFamily="18" charset="0"/>
              </a:rPr>
              <a:t> </a:t>
            </a:r>
            <a:r>
              <a:rPr lang="en-ID" sz="1800" dirty="0" err="1">
                <a:solidFill>
                  <a:prstClr val="black"/>
                </a:solidFill>
                <a:latin typeface="Bookman Old Style" panose="02050604050505020204" pitchFamily="18" charset="0"/>
              </a:rPr>
              <a:t>profesi</a:t>
            </a:r>
            <a:r>
              <a:rPr lang="en-ID" sz="1800" dirty="0">
                <a:solidFill>
                  <a:prstClr val="black"/>
                </a:solidFill>
                <a:latin typeface="Bookman Old Style" panose="02050604050505020204" pitchFamily="18" charset="0"/>
              </a:rPr>
              <a:t> JF</a:t>
            </a:r>
            <a:endParaRPr lang="en-ID" sz="1800" dirty="0">
              <a:solidFill>
                <a:prstClr val="black"/>
              </a:solidFill>
            </a:endParaRPr>
          </a:p>
        </p:txBody>
      </p:sp>
      <p:sp>
        <p:nvSpPr>
          <p:cNvPr id="11" name="Rectangle 10">
            <a:extLst>
              <a:ext uri="{FF2B5EF4-FFF2-40B4-BE49-F238E27FC236}">
                <a16:creationId xmlns="" xmlns:a16="http://schemas.microsoft.com/office/drawing/2014/main" id="{BDD22E4C-E23D-45E9-8BC4-5A0303E05648}"/>
              </a:ext>
            </a:extLst>
          </p:cNvPr>
          <p:cNvSpPr/>
          <p:nvPr/>
        </p:nvSpPr>
        <p:spPr>
          <a:xfrm>
            <a:off x="5369257" y="5199533"/>
            <a:ext cx="1591377" cy="5312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24640" tIns="62320" rIns="124640" bIns="62320" rtlCol="0" anchor="ctr"/>
          <a:lstStyle/>
          <a:p>
            <a:pPr algn="ctr" defTabSz="1246394" latinLnBrk="1"/>
            <a:r>
              <a:rPr lang="en-ID" sz="1400" dirty="0">
                <a:solidFill>
                  <a:srgbClr val="FF0000"/>
                </a:solidFill>
              </a:rPr>
              <a:t>AD, ART, TUJUAN, VISI, MISI, DLL.</a:t>
            </a:r>
          </a:p>
        </p:txBody>
      </p:sp>
      <p:sp>
        <p:nvSpPr>
          <p:cNvPr id="12" name="Rectangle 11">
            <a:extLst>
              <a:ext uri="{FF2B5EF4-FFF2-40B4-BE49-F238E27FC236}">
                <a16:creationId xmlns="" xmlns:a16="http://schemas.microsoft.com/office/drawing/2014/main" id="{8819DE9F-674A-42F3-BB74-B067DD6CD46F}"/>
              </a:ext>
            </a:extLst>
          </p:cNvPr>
          <p:cNvSpPr/>
          <p:nvPr/>
        </p:nvSpPr>
        <p:spPr>
          <a:xfrm>
            <a:off x="7547657" y="4556891"/>
            <a:ext cx="1695808" cy="531281"/>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124640" tIns="62320" rIns="124640" bIns="62320" rtlCol="0" anchor="ctr"/>
          <a:lstStyle/>
          <a:p>
            <a:pPr algn="ctr" defTabSz="1246394" latinLnBrk="1"/>
            <a:r>
              <a:rPr lang="en-ID" sz="1400" dirty="0" err="1">
                <a:solidFill>
                  <a:prstClr val="black"/>
                </a:solidFill>
              </a:rPr>
              <a:t>bersifat</a:t>
            </a:r>
            <a:r>
              <a:rPr lang="en-ID" sz="1400" dirty="0">
                <a:solidFill>
                  <a:prstClr val="black"/>
                </a:solidFill>
              </a:rPr>
              <a:t> </a:t>
            </a:r>
            <a:r>
              <a:rPr lang="en-ID" sz="1400" dirty="0" err="1">
                <a:solidFill>
                  <a:prstClr val="black"/>
                </a:solidFill>
              </a:rPr>
              <a:t>koordinatif</a:t>
            </a:r>
            <a:r>
              <a:rPr lang="en-ID" sz="1400" dirty="0">
                <a:solidFill>
                  <a:prstClr val="black"/>
                </a:solidFill>
              </a:rPr>
              <a:t> dan </a:t>
            </a:r>
            <a:r>
              <a:rPr lang="en-ID" sz="1400" dirty="0" err="1">
                <a:solidFill>
                  <a:prstClr val="black"/>
                </a:solidFill>
              </a:rPr>
              <a:t>fasilitatif</a:t>
            </a:r>
            <a:r>
              <a:rPr lang="en-ID" sz="1400" dirty="0">
                <a:solidFill>
                  <a:prstClr val="black"/>
                </a:solidFill>
              </a:rPr>
              <a:t> </a:t>
            </a:r>
          </a:p>
        </p:txBody>
      </p:sp>
      <p:sp>
        <p:nvSpPr>
          <p:cNvPr id="13" name="Rectangle 12">
            <a:extLst>
              <a:ext uri="{FF2B5EF4-FFF2-40B4-BE49-F238E27FC236}">
                <a16:creationId xmlns="" xmlns:a16="http://schemas.microsoft.com/office/drawing/2014/main" id="{57955D66-2A2B-4566-873C-22BDE5812511}"/>
              </a:ext>
            </a:extLst>
          </p:cNvPr>
          <p:cNvSpPr/>
          <p:nvPr/>
        </p:nvSpPr>
        <p:spPr>
          <a:xfrm>
            <a:off x="9874167" y="4025607"/>
            <a:ext cx="1695808" cy="531281"/>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24640" tIns="62320" rIns="124640" bIns="62320" rtlCol="0" anchor="ctr"/>
          <a:lstStyle/>
          <a:p>
            <a:pPr algn="ctr" defTabSz="1246394" latinLnBrk="1"/>
            <a:r>
              <a:rPr lang="en-ID" sz="1400" dirty="0">
                <a:solidFill>
                  <a:prstClr val="black"/>
                </a:solidFill>
              </a:rPr>
              <a:t>Monitoring dan </a:t>
            </a:r>
          </a:p>
          <a:p>
            <a:pPr algn="ctr" defTabSz="1246394" latinLnBrk="1"/>
            <a:r>
              <a:rPr lang="en-ID" sz="1400" dirty="0" err="1">
                <a:solidFill>
                  <a:prstClr val="black"/>
                </a:solidFill>
              </a:rPr>
              <a:t>Evaluasi</a:t>
            </a:r>
            <a:endParaRPr lang="en-ID" sz="1400" dirty="0">
              <a:solidFill>
                <a:prstClr val="black"/>
              </a:solidFill>
            </a:endParaRPr>
          </a:p>
        </p:txBody>
      </p:sp>
      <p:sp>
        <p:nvSpPr>
          <p:cNvPr id="14" name="Arrow: Bent 13">
            <a:extLst>
              <a:ext uri="{FF2B5EF4-FFF2-40B4-BE49-F238E27FC236}">
                <a16:creationId xmlns="" xmlns:a16="http://schemas.microsoft.com/office/drawing/2014/main" id="{89260C90-FD4A-4123-ABFD-AFA717619FDE}"/>
              </a:ext>
            </a:extLst>
          </p:cNvPr>
          <p:cNvSpPr/>
          <p:nvPr/>
        </p:nvSpPr>
        <p:spPr>
          <a:xfrm>
            <a:off x="3962400" y="2307333"/>
            <a:ext cx="3385384" cy="531281"/>
          </a:xfrm>
          <a:prstGeom prst="ben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124640" tIns="62320" rIns="124640" bIns="62320" rtlCol="0" anchor="ctr"/>
          <a:lstStyle/>
          <a:p>
            <a:pPr algn="ctr" defTabSz="1246394" latinLnBrk="1"/>
            <a:endParaRPr lang="en-ID">
              <a:solidFill>
                <a:prstClr val="black"/>
              </a:solidFill>
            </a:endParaRPr>
          </a:p>
        </p:txBody>
      </p:sp>
      <p:sp>
        <p:nvSpPr>
          <p:cNvPr id="15" name="Callout: Down Arrow 14">
            <a:extLst>
              <a:ext uri="{FF2B5EF4-FFF2-40B4-BE49-F238E27FC236}">
                <a16:creationId xmlns="" xmlns:a16="http://schemas.microsoft.com/office/drawing/2014/main" id="{7DB98328-64C4-473A-98A9-BC484B4288AA}"/>
              </a:ext>
            </a:extLst>
          </p:cNvPr>
          <p:cNvSpPr/>
          <p:nvPr/>
        </p:nvSpPr>
        <p:spPr>
          <a:xfrm>
            <a:off x="7393294" y="2113529"/>
            <a:ext cx="4025678" cy="1681488"/>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24640" tIns="62320" rIns="124640" bIns="62320" rtlCol="0" anchor="ctr"/>
          <a:lstStyle/>
          <a:p>
            <a:pPr algn="ctr" defTabSz="1246394" latinLnBrk="1"/>
            <a:r>
              <a:rPr lang="en-ID" dirty="0">
                <a:solidFill>
                  <a:prstClr val="black"/>
                </a:solidFill>
              </a:rPr>
              <a:t>PERMENPAN 13/2019 </a:t>
            </a:r>
          </a:p>
          <a:p>
            <a:pPr algn="ctr" defTabSz="1246394" latinLnBrk="1"/>
            <a:r>
              <a:rPr lang="en-ID" dirty="0">
                <a:solidFill>
                  <a:prstClr val="black"/>
                </a:solidFill>
              </a:rPr>
              <a:t>Ps. 70 </a:t>
            </a:r>
            <a:r>
              <a:rPr lang="en-ID" dirty="0" err="1">
                <a:solidFill>
                  <a:prstClr val="black"/>
                </a:solidFill>
              </a:rPr>
              <a:t>s.d.</a:t>
            </a:r>
            <a:r>
              <a:rPr lang="en-ID" dirty="0">
                <a:solidFill>
                  <a:prstClr val="black"/>
                </a:solidFill>
              </a:rPr>
              <a:t> 75</a:t>
            </a:r>
          </a:p>
        </p:txBody>
      </p:sp>
    </p:spTree>
    <p:extLst>
      <p:ext uri="{BB962C8B-B14F-4D97-AF65-F5344CB8AC3E}">
        <p14:creationId xmlns:p14="http://schemas.microsoft.com/office/powerpoint/2010/main" val="1557500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duotone>
              <a:schemeClr val="accent6">
                <a:shade val="45000"/>
                <a:satMod val="135000"/>
              </a:schemeClr>
              <a:prstClr val="white"/>
            </a:duotone>
          </a:blip>
          <a:stretch>
            <a:fillRect/>
          </a:stretch>
        </p:blipFill>
        <p:spPr>
          <a:xfrm>
            <a:off x="0" y="3710593"/>
            <a:ext cx="11887200" cy="3855155"/>
          </a:xfrm>
          <a:prstGeom prst="rect">
            <a:avLst/>
          </a:prstGeom>
        </p:spPr>
      </p:pic>
      <p:pic>
        <p:nvPicPr>
          <p:cNvPr id="226307" name="Picture 3"/>
          <p:cNvPicPr>
            <a:picLocks noChangeAspect="1"/>
          </p:cNvPicPr>
          <p:nvPr/>
        </p:nvPicPr>
        <p:blipFill>
          <a:blip r:embed="rId4"/>
          <a:srcRect/>
          <a:stretch>
            <a:fillRect/>
          </a:stretch>
        </p:blipFill>
        <p:spPr bwMode="auto">
          <a:xfrm>
            <a:off x="2" y="4390536"/>
            <a:ext cx="11865530" cy="3199327"/>
          </a:xfrm>
          <a:prstGeom prst="rect">
            <a:avLst/>
          </a:prstGeom>
          <a:noFill/>
          <a:ln w="9525">
            <a:noFill/>
            <a:miter lim="800000"/>
            <a:headEnd/>
            <a:tailEnd/>
          </a:ln>
        </p:spPr>
      </p:pic>
      <p:sp>
        <p:nvSpPr>
          <p:cNvPr id="7" name="TextBox 6"/>
          <p:cNvSpPr txBox="1"/>
          <p:nvPr/>
        </p:nvSpPr>
        <p:spPr>
          <a:xfrm>
            <a:off x="-38100" y="1585129"/>
            <a:ext cx="11887200" cy="1200169"/>
          </a:xfrm>
          <a:prstGeom prst="rect">
            <a:avLst/>
          </a:prstGeom>
          <a:noFill/>
        </p:spPr>
        <p:txBody>
          <a:bodyPr lIns="91279" tIns="45641" rIns="91279" bIns="45641">
            <a:spAutoFit/>
          </a:bodyPr>
          <a:lstStyle/>
          <a:p>
            <a:pPr algn="ctr">
              <a:defRPr/>
            </a:pPr>
            <a:r>
              <a:rPr lang="en-US" sz="7200" b="1" dirty="0" err="1">
                <a:latin typeface="Chaparral Pro Light" panose="02060403030505090203" pitchFamily="18" charset="0"/>
              </a:rPr>
              <a:t>Terima</a:t>
            </a:r>
            <a:r>
              <a:rPr lang="en-US" sz="7200" b="1" dirty="0">
                <a:latin typeface="Chaparral Pro Light" panose="02060403030505090203" pitchFamily="18" charset="0"/>
              </a:rPr>
              <a:t> </a:t>
            </a:r>
            <a:r>
              <a:rPr lang="en-US" sz="7200" b="1" dirty="0" err="1">
                <a:latin typeface="Chaparral Pro Light" panose="02060403030505090203" pitchFamily="18" charset="0"/>
              </a:rPr>
              <a:t>Kasih</a:t>
            </a:r>
            <a:endParaRPr lang="en-US" sz="7200" b="1" dirty="0">
              <a:latin typeface="Chaparral Pro Light" panose="02060403030505090203" pitchFamily="18" charset="0"/>
            </a:endParaRPr>
          </a:p>
        </p:txBody>
      </p:sp>
      <p:cxnSp>
        <p:nvCxnSpPr>
          <p:cNvPr id="9" name="Straight Connector 8"/>
          <p:cNvCxnSpPr/>
          <p:nvPr/>
        </p:nvCxnSpPr>
        <p:spPr>
          <a:xfrm flipH="1">
            <a:off x="2" y="2575720"/>
            <a:ext cx="2993468"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8893732" y="3413919"/>
            <a:ext cx="2993468"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5"/>
          <a:stretch>
            <a:fillRect/>
          </a:stretch>
        </p:blipFill>
        <p:spPr>
          <a:xfrm>
            <a:off x="5105402" y="-15075"/>
            <a:ext cx="1600200" cy="1524000"/>
          </a:xfrm>
          <a:prstGeom prst="rect">
            <a:avLst/>
          </a:prstGeom>
          <a:effectLst>
            <a:outerShdw blurRad="152400" dist="127000" dir="5400000" sx="90000" sy="-19000" rotWithShape="0">
              <a:prstClr val="black">
                <a:alpha val="15000"/>
              </a:prstClr>
            </a:outerShdw>
          </a:effectLst>
        </p:spPr>
      </p:pic>
      <p:pic>
        <p:nvPicPr>
          <p:cNvPr id="8" name="Picture 2" descr="http://jatengprov.go.id/sites/default/files/articles/Jateng%20Gayeng%20beserta%20Filosofi%281%2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509178"/>
            <a:ext cx="11887200" cy="308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bject 141"/>
          <p:cNvSpPr/>
          <p:nvPr/>
        </p:nvSpPr>
        <p:spPr>
          <a:xfrm>
            <a:off x="4419630" y="2656854"/>
            <a:ext cx="3170111" cy="1053734"/>
          </a:xfrm>
          <a:prstGeom prst="rect">
            <a:avLst/>
          </a:prstGeom>
          <a:blipFill>
            <a:blip r:embed="rId7" cstate="print"/>
            <a:stretch>
              <a:fillRect/>
            </a:stretch>
          </a:blipFill>
        </p:spPr>
        <p:txBody>
          <a:bodyPr wrap="square" lIns="0" tIns="0" rIns="0" bIns="0" rtlCol="0">
            <a:noAutofit/>
          </a:bodyPr>
          <a:lstStyle/>
          <a:p>
            <a:endParaRPr sz="2300"/>
          </a:p>
        </p:txBody>
      </p:sp>
    </p:spTree>
    <p:extLst>
      <p:ext uri="{BB962C8B-B14F-4D97-AF65-F5344CB8AC3E}">
        <p14:creationId xmlns:p14="http://schemas.microsoft.com/office/powerpoint/2010/main" val="1693990387"/>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bject 42"/>
          <p:cNvSpPr/>
          <p:nvPr/>
        </p:nvSpPr>
        <p:spPr>
          <a:xfrm>
            <a:off x="8578102" y="4286777"/>
            <a:ext cx="3191713" cy="2686508"/>
          </a:xfrm>
          <a:custGeom>
            <a:avLst/>
            <a:gdLst/>
            <a:ahLst/>
            <a:cxnLst/>
            <a:rect l="l" t="t" r="r" b="b"/>
            <a:pathLst>
              <a:path w="3273552" h="2755392">
                <a:moveTo>
                  <a:pt x="0" y="175767"/>
                </a:moveTo>
                <a:lnTo>
                  <a:pt x="0" y="2579573"/>
                </a:lnTo>
                <a:lnTo>
                  <a:pt x="202" y="2588088"/>
                </a:lnTo>
                <a:lnTo>
                  <a:pt x="7512" y="2630574"/>
                </a:lnTo>
                <a:lnTo>
                  <a:pt x="24362" y="2668915"/>
                </a:lnTo>
                <a:lnTo>
                  <a:pt x="49446" y="2701809"/>
                </a:lnTo>
                <a:lnTo>
                  <a:pt x="81459" y="2727954"/>
                </a:lnTo>
                <a:lnTo>
                  <a:pt x="119095" y="2746046"/>
                </a:lnTo>
                <a:lnTo>
                  <a:pt x="161049" y="2754783"/>
                </a:lnTo>
                <a:lnTo>
                  <a:pt x="175768" y="2755391"/>
                </a:lnTo>
                <a:lnTo>
                  <a:pt x="3097783" y="2755391"/>
                </a:lnTo>
                <a:lnTo>
                  <a:pt x="3148752" y="2747881"/>
                </a:lnTo>
                <a:lnTo>
                  <a:pt x="3187079" y="2731033"/>
                </a:lnTo>
                <a:lnTo>
                  <a:pt x="3219967" y="2705949"/>
                </a:lnTo>
                <a:lnTo>
                  <a:pt x="3246110" y="2673930"/>
                </a:lnTo>
                <a:lnTo>
                  <a:pt x="3264204" y="2636280"/>
                </a:lnTo>
                <a:lnTo>
                  <a:pt x="3272943" y="2594302"/>
                </a:lnTo>
                <a:lnTo>
                  <a:pt x="3273552" y="2579573"/>
                </a:lnTo>
                <a:lnTo>
                  <a:pt x="3273552" y="175767"/>
                </a:lnTo>
                <a:lnTo>
                  <a:pt x="3266049" y="124830"/>
                </a:lnTo>
                <a:lnTo>
                  <a:pt x="3249203" y="86495"/>
                </a:lnTo>
                <a:lnTo>
                  <a:pt x="3224119" y="53599"/>
                </a:lnTo>
                <a:lnTo>
                  <a:pt x="3192104" y="27448"/>
                </a:lnTo>
                <a:lnTo>
                  <a:pt x="3154464" y="9349"/>
                </a:lnTo>
                <a:lnTo>
                  <a:pt x="3112504" y="608"/>
                </a:lnTo>
                <a:lnTo>
                  <a:pt x="3097783" y="0"/>
                </a:lnTo>
                <a:lnTo>
                  <a:pt x="175768" y="0"/>
                </a:lnTo>
                <a:lnTo>
                  <a:pt x="124830" y="7502"/>
                </a:lnTo>
                <a:lnTo>
                  <a:pt x="86495" y="24348"/>
                </a:lnTo>
                <a:lnTo>
                  <a:pt x="53599" y="49432"/>
                </a:lnTo>
                <a:lnTo>
                  <a:pt x="27448" y="81447"/>
                </a:lnTo>
                <a:lnTo>
                  <a:pt x="9349" y="119087"/>
                </a:lnTo>
                <a:lnTo>
                  <a:pt x="608" y="161047"/>
                </a:lnTo>
                <a:lnTo>
                  <a:pt x="0" y="175767"/>
                </a:lnTo>
                <a:close/>
              </a:path>
            </a:pathLst>
          </a:custGeom>
          <a:solidFill>
            <a:srgbClr val="E7E6E6"/>
          </a:solidFill>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34" name="object 34"/>
          <p:cNvSpPr/>
          <p:nvPr/>
        </p:nvSpPr>
        <p:spPr>
          <a:xfrm>
            <a:off x="8857480" y="1575010"/>
            <a:ext cx="2585465" cy="2583979"/>
          </a:xfrm>
          <a:prstGeom prst="rect">
            <a:avLst/>
          </a:prstGeom>
          <a:blipFill>
            <a:blip r:embed="rId2" cstate="print"/>
            <a:stretch>
              <a:fillRect/>
            </a:stretch>
          </a:blipFill>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35" name="object 35"/>
          <p:cNvSpPr/>
          <p:nvPr/>
        </p:nvSpPr>
        <p:spPr>
          <a:xfrm>
            <a:off x="9249727" y="2035639"/>
            <a:ext cx="1759306" cy="1759305"/>
          </a:xfrm>
          <a:custGeom>
            <a:avLst/>
            <a:gdLst/>
            <a:ahLst/>
            <a:cxnLst/>
            <a:rect l="l" t="t" r="r" b="b"/>
            <a:pathLst>
              <a:path w="1804416" h="1804415">
                <a:moveTo>
                  <a:pt x="1804416" y="689228"/>
                </a:moveTo>
                <a:lnTo>
                  <a:pt x="1115186" y="689228"/>
                </a:lnTo>
                <a:lnTo>
                  <a:pt x="902207" y="0"/>
                </a:lnTo>
                <a:lnTo>
                  <a:pt x="689228" y="689228"/>
                </a:lnTo>
                <a:lnTo>
                  <a:pt x="0" y="689228"/>
                </a:lnTo>
                <a:lnTo>
                  <a:pt x="557656" y="1115187"/>
                </a:lnTo>
                <a:lnTo>
                  <a:pt x="344550" y="1804415"/>
                </a:lnTo>
                <a:lnTo>
                  <a:pt x="902207" y="1378457"/>
                </a:lnTo>
                <a:lnTo>
                  <a:pt x="1459865" y="1804415"/>
                </a:lnTo>
                <a:lnTo>
                  <a:pt x="1246758" y="1115187"/>
                </a:lnTo>
                <a:lnTo>
                  <a:pt x="1804416" y="689228"/>
                </a:lnTo>
                <a:close/>
              </a:path>
            </a:pathLst>
          </a:custGeom>
          <a:solidFill>
            <a:srgbClr val="FFFFFF"/>
          </a:solidFill>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36" name="object 36"/>
          <p:cNvSpPr/>
          <p:nvPr/>
        </p:nvSpPr>
        <p:spPr>
          <a:xfrm>
            <a:off x="9548423" y="2141117"/>
            <a:ext cx="1502245" cy="1622602"/>
          </a:xfrm>
          <a:prstGeom prst="rect">
            <a:avLst/>
          </a:prstGeom>
          <a:blipFill>
            <a:blip r:embed="rId3" cstate="print"/>
            <a:stretch>
              <a:fillRect/>
            </a:stretch>
          </a:blipFill>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37" name="object 37"/>
          <p:cNvSpPr/>
          <p:nvPr/>
        </p:nvSpPr>
        <p:spPr>
          <a:xfrm>
            <a:off x="9573654" y="2166396"/>
            <a:ext cx="1402690" cy="1523050"/>
          </a:xfrm>
          <a:prstGeom prst="rect">
            <a:avLst/>
          </a:prstGeom>
          <a:blipFill>
            <a:blip r:embed="rId4" cstate="print"/>
            <a:stretch>
              <a:fillRect/>
            </a:stretch>
          </a:blipFill>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38" name="object 38"/>
          <p:cNvSpPr/>
          <p:nvPr/>
        </p:nvSpPr>
        <p:spPr>
          <a:xfrm>
            <a:off x="8601133" y="3621837"/>
            <a:ext cx="3224402" cy="557212"/>
          </a:xfrm>
          <a:custGeom>
            <a:avLst/>
            <a:gdLst/>
            <a:ahLst/>
            <a:cxnLst/>
            <a:rect l="l" t="t" r="r" b="b"/>
            <a:pathLst>
              <a:path w="3307079" h="571500">
                <a:moveTo>
                  <a:pt x="0" y="285750"/>
                </a:moveTo>
                <a:lnTo>
                  <a:pt x="946" y="309192"/>
                </a:lnTo>
                <a:lnTo>
                  <a:pt x="3738" y="332111"/>
                </a:lnTo>
                <a:lnTo>
                  <a:pt x="14563" y="376086"/>
                </a:lnTo>
                <a:lnTo>
                  <a:pt x="31886" y="417088"/>
                </a:lnTo>
                <a:lnTo>
                  <a:pt x="55120" y="454529"/>
                </a:lnTo>
                <a:lnTo>
                  <a:pt x="83677" y="487822"/>
                </a:lnTo>
                <a:lnTo>
                  <a:pt x="116970" y="516379"/>
                </a:lnTo>
                <a:lnTo>
                  <a:pt x="154411" y="539613"/>
                </a:lnTo>
                <a:lnTo>
                  <a:pt x="195413" y="556936"/>
                </a:lnTo>
                <a:lnTo>
                  <a:pt x="239388" y="567761"/>
                </a:lnTo>
                <a:lnTo>
                  <a:pt x="285750" y="571500"/>
                </a:lnTo>
                <a:lnTo>
                  <a:pt x="3021329" y="571500"/>
                </a:lnTo>
                <a:lnTo>
                  <a:pt x="3067691" y="567761"/>
                </a:lnTo>
                <a:lnTo>
                  <a:pt x="3111666" y="556936"/>
                </a:lnTo>
                <a:lnTo>
                  <a:pt x="3152668" y="539613"/>
                </a:lnTo>
                <a:lnTo>
                  <a:pt x="3190109" y="516379"/>
                </a:lnTo>
                <a:lnTo>
                  <a:pt x="3223402" y="487822"/>
                </a:lnTo>
                <a:lnTo>
                  <a:pt x="3251959" y="454529"/>
                </a:lnTo>
                <a:lnTo>
                  <a:pt x="3275193" y="417088"/>
                </a:lnTo>
                <a:lnTo>
                  <a:pt x="3292516" y="376086"/>
                </a:lnTo>
                <a:lnTo>
                  <a:pt x="3303341" y="332111"/>
                </a:lnTo>
                <a:lnTo>
                  <a:pt x="3307079" y="285750"/>
                </a:lnTo>
                <a:lnTo>
                  <a:pt x="3303341" y="239388"/>
                </a:lnTo>
                <a:lnTo>
                  <a:pt x="3292516" y="195413"/>
                </a:lnTo>
                <a:lnTo>
                  <a:pt x="3275193" y="154411"/>
                </a:lnTo>
                <a:lnTo>
                  <a:pt x="3251959" y="116970"/>
                </a:lnTo>
                <a:lnTo>
                  <a:pt x="3223402" y="83677"/>
                </a:lnTo>
                <a:lnTo>
                  <a:pt x="3190109" y="55120"/>
                </a:lnTo>
                <a:lnTo>
                  <a:pt x="3152668" y="31886"/>
                </a:lnTo>
                <a:lnTo>
                  <a:pt x="3111666" y="14563"/>
                </a:lnTo>
                <a:lnTo>
                  <a:pt x="3067691" y="3738"/>
                </a:lnTo>
                <a:lnTo>
                  <a:pt x="3021329" y="0"/>
                </a:lnTo>
                <a:lnTo>
                  <a:pt x="285750" y="0"/>
                </a:lnTo>
                <a:lnTo>
                  <a:pt x="239388" y="3738"/>
                </a:lnTo>
                <a:lnTo>
                  <a:pt x="195413" y="14563"/>
                </a:lnTo>
                <a:lnTo>
                  <a:pt x="154411" y="31886"/>
                </a:lnTo>
                <a:lnTo>
                  <a:pt x="116970" y="55120"/>
                </a:lnTo>
                <a:lnTo>
                  <a:pt x="83677" y="83677"/>
                </a:lnTo>
                <a:lnTo>
                  <a:pt x="55120" y="116970"/>
                </a:lnTo>
                <a:lnTo>
                  <a:pt x="31886" y="154411"/>
                </a:lnTo>
                <a:lnTo>
                  <a:pt x="14563" y="195413"/>
                </a:lnTo>
                <a:lnTo>
                  <a:pt x="3738" y="239388"/>
                </a:lnTo>
                <a:lnTo>
                  <a:pt x="946" y="262307"/>
                </a:lnTo>
                <a:lnTo>
                  <a:pt x="0" y="285750"/>
                </a:lnTo>
                <a:close/>
              </a:path>
            </a:pathLst>
          </a:custGeom>
          <a:solidFill>
            <a:srgbClr val="F8394A"/>
          </a:solidFill>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39" name="object 39"/>
          <p:cNvSpPr/>
          <p:nvPr/>
        </p:nvSpPr>
        <p:spPr>
          <a:xfrm>
            <a:off x="8601133" y="3621837"/>
            <a:ext cx="3224402" cy="557212"/>
          </a:xfrm>
          <a:custGeom>
            <a:avLst/>
            <a:gdLst/>
            <a:ahLst/>
            <a:cxnLst/>
            <a:rect l="l" t="t" r="r" b="b"/>
            <a:pathLst>
              <a:path w="3307079" h="571500">
                <a:moveTo>
                  <a:pt x="0" y="285750"/>
                </a:moveTo>
                <a:lnTo>
                  <a:pt x="3738" y="239388"/>
                </a:lnTo>
                <a:lnTo>
                  <a:pt x="14563" y="195413"/>
                </a:lnTo>
                <a:lnTo>
                  <a:pt x="31886" y="154411"/>
                </a:lnTo>
                <a:lnTo>
                  <a:pt x="55120" y="116970"/>
                </a:lnTo>
                <a:lnTo>
                  <a:pt x="83677" y="83677"/>
                </a:lnTo>
                <a:lnTo>
                  <a:pt x="116970" y="55120"/>
                </a:lnTo>
                <a:lnTo>
                  <a:pt x="154411" y="31886"/>
                </a:lnTo>
                <a:lnTo>
                  <a:pt x="195413" y="14563"/>
                </a:lnTo>
                <a:lnTo>
                  <a:pt x="239388" y="3738"/>
                </a:lnTo>
                <a:lnTo>
                  <a:pt x="285750" y="0"/>
                </a:lnTo>
                <a:lnTo>
                  <a:pt x="3021329" y="0"/>
                </a:lnTo>
                <a:lnTo>
                  <a:pt x="3067691" y="3738"/>
                </a:lnTo>
                <a:lnTo>
                  <a:pt x="3111666" y="14563"/>
                </a:lnTo>
                <a:lnTo>
                  <a:pt x="3152668" y="31886"/>
                </a:lnTo>
                <a:lnTo>
                  <a:pt x="3190109" y="55120"/>
                </a:lnTo>
                <a:lnTo>
                  <a:pt x="3223402" y="83677"/>
                </a:lnTo>
                <a:lnTo>
                  <a:pt x="3251959" y="116970"/>
                </a:lnTo>
                <a:lnTo>
                  <a:pt x="3275193" y="154411"/>
                </a:lnTo>
                <a:lnTo>
                  <a:pt x="3292516" y="195413"/>
                </a:lnTo>
                <a:lnTo>
                  <a:pt x="3303341" y="239388"/>
                </a:lnTo>
                <a:lnTo>
                  <a:pt x="3307079" y="285750"/>
                </a:lnTo>
                <a:lnTo>
                  <a:pt x="3303341" y="332111"/>
                </a:lnTo>
                <a:lnTo>
                  <a:pt x="3292516" y="376086"/>
                </a:lnTo>
                <a:lnTo>
                  <a:pt x="3275193" y="417088"/>
                </a:lnTo>
                <a:lnTo>
                  <a:pt x="3251959" y="454529"/>
                </a:lnTo>
                <a:lnTo>
                  <a:pt x="3223402" y="487822"/>
                </a:lnTo>
                <a:lnTo>
                  <a:pt x="3190109" y="516379"/>
                </a:lnTo>
                <a:lnTo>
                  <a:pt x="3152668" y="539613"/>
                </a:lnTo>
                <a:lnTo>
                  <a:pt x="3111666" y="556936"/>
                </a:lnTo>
                <a:lnTo>
                  <a:pt x="3067691" y="567761"/>
                </a:lnTo>
                <a:lnTo>
                  <a:pt x="3021329" y="571500"/>
                </a:lnTo>
                <a:lnTo>
                  <a:pt x="285750" y="571500"/>
                </a:lnTo>
                <a:lnTo>
                  <a:pt x="239388" y="567761"/>
                </a:lnTo>
                <a:lnTo>
                  <a:pt x="195413" y="556936"/>
                </a:lnTo>
                <a:lnTo>
                  <a:pt x="154411" y="539613"/>
                </a:lnTo>
                <a:lnTo>
                  <a:pt x="116970" y="516379"/>
                </a:lnTo>
                <a:lnTo>
                  <a:pt x="83677" y="487822"/>
                </a:lnTo>
                <a:lnTo>
                  <a:pt x="55120" y="454529"/>
                </a:lnTo>
                <a:lnTo>
                  <a:pt x="31886" y="417088"/>
                </a:lnTo>
                <a:lnTo>
                  <a:pt x="14563" y="376086"/>
                </a:lnTo>
                <a:lnTo>
                  <a:pt x="3738" y="332111"/>
                </a:lnTo>
                <a:lnTo>
                  <a:pt x="946" y="309192"/>
                </a:lnTo>
                <a:lnTo>
                  <a:pt x="0" y="285750"/>
                </a:lnTo>
                <a:close/>
              </a:path>
            </a:pathLst>
          </a:custGeom>
          <a:ln w="38100">
            <a:solidFill>
              <a:srgbClr val="00AFEF"/>
            </a:solidFill>
            <a:prstDash val="lgDash"/>
          </a:ln>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18" name="object 18"/>
          <p:cNvSpPr/>
          <p:nvPr/>
        </p:nvSpPr>
        <p:spPr>
          <a:xfrm>
            <a:off x="1735531" y="1701286"/>
            <a:ext cx="6698437" cy="4184295"/>
          </a:xfrm>
          <a:prstGeom prst="rect">
            <a:avLst/>
          </a:prstGeom>
          <a:blipFill>
            <a:blip r:embed="rId5" cstate="print"/>
            <a:stretch>
              <a:fillRect/>
            </a:stretch>
          </a:blipFill>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19" name="object 19"/>
          <p:cNvSpPr/>
          <p:nvPr/>
        </p:nvSpPr>
        <p:spPr>
          <a:xfrm>
            <a:off x="1760792" y="1726570"/>
            <a:ext cx="6598882" cy="4084739"/>
          </a:xfrm>
          <a:prstGeom prst="rect">
            <a:avLst/>
          </a:prstGeom>
          <a:blipFill>
            <a:blip r:embed="rId6" cstate="print"/>
            <a:stretch>
              <a:fillRect/>
            </a:stretch>
          </a:blipFill>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20" name="object 20"/>
          <p:cNvSpPr/>
          <p:nvPr/>
        </p:nvSpPr>
        <p:spPr>
          <a:xfrm>
            <a:off x="2460681" y="4594346"/>
            <a:ext cx="228097" cy="228097"/>
          </a:xfrm>
          <a:prstGeom prst="rect">
            <a:avLst/>
          </a:prstGeom>
          <a:blipFill>
            <a:blip r:embed="rId7" cstate="print"/>
            <a:stretch>
              <a:fillRect/>
            </a:stretch>
          </a:blipFill>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21" name="object 21"/>
          <p:cNvSpPr/>
          <p:nvPr/>
        </p:nvSpPr>
        <p:spPr>
          <a:xfrm>
            <a:off x="2480711" y="4595082"/>
            <a:ext cx="190194" cy="190194"/>
          </a:xfrm>
          <a:custGeom>
            <a:avLst/>
            <a:gdLst/>
            <a:ahLst/>
            <a:cxnLst/>
            <a:rect l="l" t="t" r="r" b="b"/>
            <a:pathLst>
              <a:path w="195071" h="195072">
                <a:moveTo>
                  <a:pt x="0" y="97536"/>
                </a:moveTo>
                <a:lnTo>
                  <a:pt x="807" y="110136"/>
                </a:lnTo>
                <a:lnTo>
                  <a:pt x="3679" y="124154"/>
                </a:lnTo>
                <a:lnTo>
                  <a:pt x="8482" y="137363"/>
                </a:lnTo>
                <a:lnTo>
                  <a:pt x="15057" y="149606"/>
                </a:lnTo>
                <a:lnTo>
                  <a:pt x="23248" y="160726"/>
                </a:lnTo>
                <a:lnTo>
                  <a:pt x="32898" y="170566"/>
                </a:lnTo>
                <a:lnTo>
                  <a:pt x="43850" y="178970"/>
                </a:lnTo>
                <a:lnTo>
                  <a:pt x="55947" y="185779"/>
                </a:lnTo>
                <a:lnTo>
                  <a:pt x="69031" y="190837"/>
                </a:lnTo>
                <a:lnTo>
                  <a:pt x="82947" y="193987"/>
                </a:lnTo>
                <a:lnTo>
                  <a:pt x="97536" y="195071"/>
                </a:lnTo>
                <a:lnTo>
                  <a:pt x="110136" y="194264"/>
                </a:lnTo>
                <a:lnTo>
                  <a:pt x="124154" y="191392"/>
                </a:lnTo>
                <a:lnTo>
                  <a:pt x="137363" y="186589"/>
                </a:lnTo>
                <a:lnTo>
                  <a:pt x="149606" y="180014"/>
                </a:lnTo>
                <a:lnTo>
                  <a:pt x="160726" y="171823"/>
                </a:lnTo>
                <a:lnTo>
                  <a:pt x="170566" y="162173"/>
                </a:lnTo>
                <a:lnTo>
                  <a:pt x="178970" y="151221"/>
                </a:lnTo>
                <a:lnTo>
                  <a:pt x="185779" y="139124"/>
                </a:lnTo>
                <a:lnTo>
                  <a:pt x="190837" y="126040"/>
                </a:lnTo>
                <a:lnTo>
                  <a:pt x="193987" y="112124"/>
                </a:lnTo>
                <a:lnTo>
                  <a:pt x="195071" y="97536"/>
                </a:lnTo>
                <a:lnTo>
                  <a:pt x="194264" y="84935"/>
                </a:lnTo>
                <a:lnTo>
                  <a:pt x="191392" y="70917"/>
                </a:lnTo>
                <a:lnTo>
                  <a:pt x="186589" y="57708"/>
                </a:lnTo>
                <a:lnTo>
                  <a:pt x="180014" y="45465"/>
                </a:lnTo>
                <a:lnTo>
                  <a:pt x="171823" y="34345"/>
                </a:lnTo>
                <a:lnTo>
                  <a:pt x="162173" y="24505"/>
                </a:lnTo>
                <a:lnTo>
                  <a:pt x="151221" y="16101"/>
                </a:lnTo>
                <a:lnTo>
                  <a:pt x="139124" y="9292"/>
                </a:lnTo>
                <a:lnTo>
                  <a:pt x="126040" y="4234"/>
                </a:lnTo>
                <a:lnTo>
                  <a:pt x="112124" y="1084"/>
                </a:lnTo>
                <a:lnTo>
                  <a:pt x="97536" y="0"/>
                </a:lnTo>
                <a:lnTo>
                  <a:pt x="84935" y="807"/>
                </a:lnTo>
                <a:lnTo>
                  <a:pt x="70917" y="3679"/>
                </a:lnTo>
                <a:lnTo>
                  <a:pt x="57708" y="8482"/>
                </a:lnTo>
                <a:lnTo>
                  <a:pt x="45465" y="15057"/>
                </a:lnTo>
                <a:lnTo>
                  <a:pt x="34345" y="23248"/>
                </a:lnTo>
                <a:lnTo>
                  <a:pt x="24505" y="32898"/>
                </a:lnTo>
                <a:lnTo>
                  <a:pt x="16101" y="43850"/>
                </a:lnTo>
                <a:lnTo>
                  <a:pt x="9292" y="55947"/>
                </a:lnTo>
                <a:lnTo>
                  <a:pt x="4234" y="69031"/>
                </a:lnTo>
                <a:lnTo>
                  <a:pt x="1084" y="82947"/>
                </a:lnTo>
                <a:lnTo>
                  <a:pt x="0" y="97536"/>
                </a:lnTo>
                <a:close/>
              </a:path>
            </a:pathLst>
          </a:custGeom>
          <a:solidFill>
            <a:srgbClr val="FB5304"/>
          </a:solidFill>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22" name="object 22"/>
          <p:cNvSpPr/>
          <p:nvPr/>
        </p:nvSpPr>
        <p:spPr>
          <a:xfrm>
            <a:off x="2480711" y="4595082"/>
            <a:ext cx="190194" cy="190194"/>
          </a:xfrm>
          <a:custGeom>
            <a:avLst/>
            <a:gdLst/>
            <a:ahLst/>
            <a:cxnLst/>
            <a:rect l="l" t="t" r="r" b="b"/>
            <a:pathLst>
              <a:path w="195071" h="195072">
                <a:moveTo>
                  <a:pt x="0" y="97536"/>
                </a:moveTo>
                <a:lnTo>
                  <a:pt x="1084" y="82947"/>
                </a:lnTo>
                <a:lnTo>
                  <a:pt x="4234" y="69031"/>
                </a:lnTo>
                <a:lnTo>
                  <a:pt x="9292" y="55947"/>
                </a:lnTo>
                <a:lnTo>
                  <a:pt x="16101" y="43850"/>
                </a:lnTo>
                <a:lnTo>
                  <a:pt x="24505" y="32898"/>
                </a:lnTo>
                <a:lnTo>
                  <a:pt x="34345" y="23248"/>
                </a:lnTo>
                <a:lnTo>
                  <a:pt x="45465" y="15057"/>
                </a:lnTo>
                <a:lnTo>
                  <a:pt x="57708" y="8482"/>
                </a:lnTo>
                <a:lnTo>
                  <a:pt x="70917" y="3679"/>
                </a:lnTo>
                <a:lnTo>
                  <a:pt x="84935" y="807"/>
                </a:lnTo>
                <a:lnTo>
                  <a:pt x="97536" y="0"/>
                </a:lnTo>
                <a:lnTo>
                  <a:pt x="112124" y="1084"/>
                </a:lnTo>
                <a:lnTo>
                  <a:pt x="126040" y="4234"/>
                </a:lnTo>
                <a:lnTo>
                  <a:pt x="139124" y="9292"/>
                </a:lnTo>
                <a:lnTo>
                  <a:pt x="151221" y="16101"/>
                </a:lnTo>
                <a:lnTo>
                  <a:pt x="162173" y="24505"/>
                </a:lnTo>
                <a:lnTo>
                  <a:pt x="171823" y="34345"/>
                </a:lnTo>
                <a:lnTo>
                  <a:pt x="180014" y="45465"/>
                </a:lnTo>
                <a:lnTo>
                  <a:pt x="186589" y="57708"/>
                </a:lnTo>
                <a:lnTo>
                  <a:pt x="191392" y="70917"/>
                </a:lnTo>
                <a:lnTo>
                  <a:pt x="194264" y="84935"/>
                </a:lnTo>
                <a:lnTo>
                  <a:pt x="195071" y="97536"/>
                </a:lnTo>
                <a:lnTo>
                  <a:pt x="193987" y="112124"/>
                </a:lnTo>
                <a:lnTo>
                  <a:pt x="190837" y="126040"/>
                </a:lnTo>
                <a:lnTo>
                  <a:pt x="185779" y="139124"/>
                </a:lnTo>
                <a:lnTo>
                  <a:pt x="178970" y="151221"/>
                </a:lnTo>
                <a:lnTo>
                  <a:pt x="170566" y="162173"/>
                </a:lnTo>
                <a:lnTo>
                  <a:pt x="160726" y="171823"/>
                </a:lnTo>
                <a:lnTo>
                  <a:pt x="149606" y="180014"/>
                </a:lnTo>
                <a:lnTo>
                  <a:pt x="137363" y="186589"/>
                </a:lnTo>
                <a:lnTo>
                  <a:pt x="124154" y="191392"/>
                </a:lnTo>
                <a:lnTo>
                  <a:pt x="110136" y="194264"/>
                </a:lnTo>
                <a:lnTo>
                  <a:pt x="97536" y="195071"/>
                </a:lnTo>
                <a:lnTo>
                  <a:pt x="82947" y="193987"/>
                </a:lnTo>
                <a:lnTo>
                  <a:pt x="69031" y="190837"/>
                </a:lnTo>
                <a:lnTo>
                  <a:pt x="55947" y="185779"/>
                </a:lnTo>
                <a:lnTo>
                  <a:pt x="43850" y="178970"/>
                </a:lnTo>
                <a:lnTo>
                  <a:pt x="32898" y="170566"/>
                </a:lnTo>
                <a:lnTo>
                  <a:pt x="23248" y="160726"/>
                </a:lnTo>
                <a:lnTo>
                  <a:pt x="15057" y="149606"/>
                </a:lnTo>
                <a:lnTo>
                  <a:pt x="8482" y="137363"/>
                </a:lnTo>
                <a:lnTo>
                  <a:pt x="3679" y="124154"/>
                </a:lnTo>
                <a:lnTo>
                  <a:pt x="807" y="110136"/>
                </a:lnTo>
                <a:lnTo>
                  <a:pt x="0" y="97536"/>
                </a:lnTo>
                <a:close/>
              </a:path>
            </a:pathLst>
          </a:custGeom>
          <a:ln w="38100">
            <a:solidFill>
              <a:srgbClr val="FFFFFF"/>
            </a:solidFill>
          </a:ln>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23" name="object 23"/>
          <p:cNvSpPr/>
          <p:nvPr/>
        </p:nvSpPr>
        <p:spPr>
          <a:xfrm>
            <a:off x="3967353" y="3436818"/>
            <a:ext cx="381131" cy="381131"/>
          </a:xfrm>
          <a:prstGeom prst="rect">
            <a:avLst/>
          </a:prstGeom>
          <a:blipFill>
            <a:blip r:embed="rId8" cstate="print"/>
            <a:stretch>
              <a:fillRect/>
            </a:stretch>
          </a:blipFill>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24" name="object 24"/>
          <p:cNvSpPr/>
          <p:nvPr/>
        </p:nvSpPr>
        <p:spPr>
          <a:xfrm>
            <a:off x="3987443" y="3437560"/>
            <a:ext cx="343243" cy="343243"/>
          </a:xfrm>
          <a:custGeom>
            <a:avLst/>
            <a:gdLst/>
            <a:ahLst/>
            <a:cxnLst/>
            <a:rect l="l" t="t" r="r" b="b"/>
            <a:pathLst>
              <a:path w="352044" h="352044">
                <a:moveTo>
                  <a:pt x="0" y="176022"/>
                </a:moveTo>
                <a:lnTo>
                  <a:pt x="220" y="184905"/>
                </a:lnTo>
                <a:lnTo>
                  <a:pt x="1545" y="199429"/>
                </a:lnTo>
                <a:lnTo>
                  <a:pt x="4024" y="213590"/>
                </a:lnTo>
                <a:lnTo>
                  <a:pt x="7609" y="227341"/>
                </a:lnTo>
                <a:lnTo>
                  <a:pt x="12253" y="240631"/>
                </a:lnTo>
                <a:lnTo>
                  <a:pt x="17905" y="253415"/>
                </a:lnTo>
                <a:lnTo>
                  <a:pt x="24519" y="265642"/>
                </a:lnTo>
                <a:lnTo>
                  <a:pt x="32047" y="277265"/>
                </a:lnTo>
                <a:lnTo>
                  <a:pt x="40438" y="288235"/>
                </a:lnTo>
                <a:lnTo>
                  <a:pt x="49647" y="298505"/>
                </a:lnTo>
                <a:lnTo>
                  <a:pt x="59624" y="308026"/>
                </a:lnTo>
                <a:lnTo>
                  <a:pt x="70320" y="316749"/>
                </a:lnTo>
                <a:lnTo>
                  <a:pt x="81689" y="324627"/>
                </a:lnTo>
                <a:lnTo>
                  <a:pt x="93680" y="331611"/>
                </a:lnTo>
                <a:lnTo>
                  <a:pt x="106248" y="337653"/>
                </a:lnTo>
                <a:lnTo>
                  <a:pt x="119342" y="342705"/>
                </a:lnTo>
                <a:lnTo>
                  <a:pt x="132914" y="346718"/>
                </a:lnTo>
                <a:lnTo>
                  <a:pt x="146917" y="349645"/>
                </a:lnTo>
                <a:lnTo>
                  <a:pt x="161302" y="351436"/>
                </a:lnTo>
                <a:lnTo>
                  <a:pt x="176022" y="352044"/>
                </a:lnTo>
                <a:lnTo>
                  <a:pt x="184905" y="351823"/>
                </a:lnTo>
                <a:lnTo>
                  <a:pt x="199429" y="350498"/>
                </a:lnTo>
                <a:lnTo>
                  <a:pt x="213590" y="348019"/>
                </a:lnTo>
                <a:lnTo>
                  <a:pt x="227341" y="344434"/>
                </a:lnTo>
                <a:lnTo>
                  <a:pt x="240631" y="339790"/>
                </a:lnTo>
                <a:lnTo>
                  <a:pt x="253415" y="334138"/>
                </a:lnTo>
                <a:lnTo>
                  <a:pt x="265642" y="327524"/>
                </a:lnTo>
                <a:lnTo>
                  <a:pt x="277265" y="319996"/>
                </a:lnTo>
                <a:lnTo>
                  <a:pt x="288235" y="311605"/>
                </a:lnTo>
                <a:lnTo>
                  <a:pt x="298505" y="302396"/>
                </a:lnTo>
                <a:lnTo>
                  <a:pt x="308026" y="292419"/>
                </a:lnTo>
                <a:lnTo>
                  <a:pt x="316749" y="281723"/>
                </a:lnTo>
                <a:lnTo>
                  <a:pt x="324627" y="270354"/>
                </a:lnTo>
                <a:lnTo>
                  <a:pt x="331611" y="258363"/>
                </a:lnTo>
                <a:lnTo>
                  <a:pt x="337653" y="245795"/>
                </a:lnTo>
                <a:lnTo>
                  <a:pt x="342705" y="232701"/>
                </a:lnTo>
                <a:lnTo>
                  <a:pt x="346718" y="219129"/>
                </a:lnTo>
                <a:lnTo>
                  <a:pt x="349645" y="205126"/>
                </a:lnTo>
                <a:lnTo>
                  <a:pt x="351436" y="190741"/>
                </a:lnTo>
                <a:lnTo>
                  <a:pt x="352044" y="176022"/>
                </a:lnTo>
                <a:lnTo>
                  <a:pt x="351823" y="167138"/>
                </a:lnTo>
                <a:lnTo>
                  <a:pt x="350498" y="152614"/>
                </a:lnTo>
                <a:lnTo>
                  <a:pt x="348019" y="138453"/>
                </a:lnTo>
                <a:lnTo>
                  <a:pt x="344434" y="124702"/>
                </a:lnTo>
                <a:lnTo>
                  <a:pt x="339790" y="111412"/>
                </a:lnTo>
                <a:lnTo>
                  <a:pt x="334138" y="98628"/>
                </a:lnTo>
                <a:lnTo>
                  <a:pt x="327524" y="86401"/>
                </a:lnTo>
                <a:lnTo>
                  <a:pt x="319996" y="74778"/>
                </a:lnTo>
                <a:lnTo>
                  <a:pt x="311605" y="63808"/>
                </a:lnTo>
                <a:lnTo>
                  <a:pt x="302396" y="53538"/>
                </a:lnTo>
                <a:lnTo>
                  <a:pt x="292419" y="44017"/>
                </a:lnTo>
                <a:lnTo>
                  <a:pt x="281723" y="35294"/>
                </a:lnTo>
                <a:lnTo>
                  <a:pt x="270354" y="27416"/>
                </a:lnTo>
                <a:lnTo>
                  <a:pt x="258363" y="20432"/>
                </a:lnTo>
                <a:lnTo>
                  <a:pt x="245795" y="14390"/>
                </a:lnTo>
                <a:lnTo>
                  <a:pt x="232701" y="9338"/>
                </a:lnTo>
                <a:lnTo>
                  <a:pt x="219129" y="5325"/>
                </a:lnTo>
                <a:lnTo>
                  <a:pt x="205126" y="2398"/>
                </a:lnTo>
                <a:lnTo>
                  <a:pt x="190741" y="607"/>
                </a:lnTo>
                <a:lnTo>
                  <a:pt x="176022" y="0"/>
                </a:lnTo>
                <a:lnTo>
                  <a:pt x="167138" y="220"/>
                </a:lnTo>
                <a:lnTo>
                  <a:pt x="152614" y="1545"/>
                </a:lnTo>
                <a:lnTo>
                  <a:pt x="138453" y="4024"/>
                </a:lnTo>
                <a:lnTo>
                  <a:pt x="124702" y="7609"/>
                </a:lnTo>
                <a:lnTo>
                  <a:pt x="111412" y="12253"/>
                </a:lnTo>
                <a:lnTo>
                  <a:pt x="98628" y="17905"/>
                </a:lnTo>
                <a:lnTo>
                  <a:pt x="86401" y="24519"/>
                </a:lnTo>
                <a:lnTo>
                  <a:pt x="74778" y="32047"/>
                </a:lnTo>
                <a:lnTo>
                  <a:pt x="63808" y="40438"/>
                </a:lnTo>
                <a:lnTo>
                  <a:pt x="53538" y="49647"/>
                </a:lnTo>
                <a:lnTo>
                  <a:pt x="44017" y="59624"/>
                </a:lnTo>
                <a:lnTo>
                  <a:pt x="35294" y="70320"/>
                </a:lnTo>
                <a:lnTo>
                  <a:pt x="27416" y="81689"/>
                </a:lnTo>
                <a:lnTo>
                  <a:pt x="20432" y="93680"/>
                </a:lnTo>
                <a:lnTo>
                  <a:pt x="14390" y="106248"/>
                </a:lnTo>
                <a:lnTo>
                  <a:pt x="9338" y="119342"/>
                </a:lnTo>
                <a:lnTo>
                  <a:pt x="5325" y="132914"/>
                </a:lnTo>
                <a:lnTo>
                  <a:pt x="2398" y="146917"/>
                </a:lnTo>
                <a:lnTo>
                  <a:pt x="607" y="161302"/>
                </a:lnTo>
                <a:lnTo>
                  <a:pt x="0" y="176022"/>
                </a:lnTo>
                <a:close/>
              </a:path>
            </a:pathLst>
          </a:custGeom>
          <a:solidFill>
            <a:srgbClr val="FB5304"/>
          </a:solidFill>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25" name="object 25"/>
          <p:cNvSpPr/>
          <p:nvPr/>
        </p:nvSpPr>
        <p:spPr>
          <a:xfrm>
            <a:off x="3987443" y="3437560"/>
            <a:ext cx="343243" cy="343243"/>
          </a:xfrm>
          <a:custGeom>
            <a:avLst/>
            <a:gdLst/>
            <a:ahLst/>
            <a:cxnLst/>
            <a:rect l="l" t="t" r="r" b="b"/>
            <a:pathLst>
              <a:path w="352044" h="352044">
                <a:moveTo>
                  <a:pt x="0" y="176022"/>
                </a:moveTo>
                <a:lnTo>
                  <a:pt x="607" y="161302"/>
                </a:lnTo>
                <a:lnTo>
                  <a:pt x="2398" y="146917"/>
                </a:lnTo>
                <a:lnTo>
                  <a:pt x="5325" y="132914"/>
                </a:lnTo>
                <a:lnTo>
                  <a:pt x="9338" y="119342"/>
                </a:lnTo>
                <a:lnTo>
                  <a:pt x="14390" y="106248"/>
                </a:lnTo>
                <a:lnTo>
                  <a:pt x="20432" y="93680"/>
                </a:lnTo>
                <a:lnTo>
                  <a:pt x="27416" y="81689"/>
                </a:lnTo>
                <a:lnTo>
                  <a:pt x="35294" y="70320"/>
                </a:lnTo>
                <a:lnTo>
                  <a:pt x="44017" y="59624"/>
                </a:lnTo>
                <a:lnTo>
                  <a:pt x="53538" y="49647"/>
                </a:lnTo>
                <a:lnTo>
                  <a:pt x="63808" y="40438"/>
                </a:lnTo>
                <a:lnTo>
                  <a:pt x="74778" y="32047"/>
                </a:lnTo>
                <a:lnTo>
                  <a:pt x="86401" y="24519"/>
                </a:lnTo>
                <a:lnTo>
                  <a:pt x="98628" y="17905"/>
                </a:lnTo>
                <a:lnTo>
                  <a:pt x="111412" y="12253"/>
                </a:lnTo>
                <a:lnTo>
                  <a:pt x="124702" y="7609"/>
                </a:lnTo>
                <a:lnTo>
                  <a:pt x="138453" y="4024"/>
                </a:lnTo>
                <a:lnTo>
                  <a:pt x="152614" y="1545"/>
                </a:lnTo>
                <a:lnTo>
                  <a:pt x="167138" y="220"/>
                </a:lnTo>
                <a:lnTo>
                  <a:pt x="176022" y="0"/>
                </a:lnTo>
                <a:lnTo>
                  <a:pt x="190741" y="607"/>
                </a:lnTo>
                <a:lnTo>
                  <a:pt x="205126" y="2398"/>
                </a:lnTo>
                <a:lnTo>
                  <a:pt x="219129" y="5325"/>
                </a:lnTo>
                <a:lnTo>
                  <a:pt x="232701" y="9338"/>
                </a:lnTo>
                <a:lnTo>
                  <a:pt x="245795" y="14390"/>
                </a:lnTo>
                <a:lnTo>
                  <a:pt x="258363" y="20432"/>
                </a:lnTo>
                <a:lnTo>
                  <a:pt x="270354" y="27416"/>
                </a:lnTo>
                <a:lnTo>
                  <a:pt x="281723" y="35294"/>
                </a:lnTo>
                <a:lnTo>
                  <a:pt x="292419" y="44017"/>
                </a:lnTo>
                <a:lnTo>
                  <a:pt x="302396" y="53538"/>
                </a:lnTo>
                <a:lnTo>
                  <a:pt x="311605" y="63808"/>
                </a:lnTo>
                <a:lnTo>
                  <a:pt x="319996" y="74778"/>
                </a:lnTo>
                <a:lnTo>
                  <a:pt x="327524" y="86401"/>
                </a:lnTo>
                <a:lnTo>
                  <a:pt x="334138" y="98628"/>
                </a:lnTo>
                <a:lnTo>
                  <a:pt x="339790" y="111412"/>
                </a:lnTo>
                <a:lnTo>
                  <a:pt x="344434" y="124702"/>
                </a:lnTo>
                <a:lnTo>
                  <a:pt x="348019" y="138453"/>
                </a:lnTo>
                <a:lnTo>
                  <a:pt x="350498" y="152614"/>
                </a:lnTo>
                <a:lnTo>
                  <a:pt x="351823" y="167138"/>
                </a:lnTo>
                <a:lnTo>
                  <a:pt x="352044" y="176022"/>
                </a:lnTo>
                <a:lnTo>
                  <a:pt x="351436" y="190741"/>
                </a:lnTo>
                <a:lnTo>
                  <a:pt x="349645" y="205126"/>
                </a:lnTo>
                <a:lnTo>
                  <a:pt x="346718" y="219129"/>
                </a:lnTo>
                <a:lnTo>
                  <a:pt x="342705" y="232701"/>
                </a:lnTo>
                <a:lnTo>
                  <a:pt x="337653" y="245795"/>
                </a:lnTo>
                <a:lnTo>
                  <a:pt x="331611" y="258363"/>
                </a:lnTo>
                <a:lnTo>
                  <a:pt x="324627" y="270354"/>
                </a:lnTo>
                <a:lnTo>
                  <a:pt x="316749" y="281723"/>
                </a:lnTo>
                <a:lnTo>
                  <a:pt x="308026" y="292419"/>
                </a:lnTo>
                <a:lnTo>
                  <a:pt x="298505" y="302396"/>
                </a:lnTo>
                <a:lnTo>
                  <a:pt x="288235" y="311605"/>
                </a:lnTo>
                <a:lnTo>
                  <a:pt x="277265" y="319996"/>
                </a:lnTo>
                <a:lnTo>
                  <a:pt x="265642" y="327524"/>
                </a:lnTo>
                <a:lnTo>
                  <a:pt x="253415" y="334138"/>
                </a:lnTo>
                <a:lnTo>
                  <a:pt x="240631" y="339790"/>
                </a:lnTo>
                <a:lnTo>
                  <a:pt x="227341" y="344434"/>
                </a:lnTo>
                <a:lnTo>
                  <a:pt x="213590" y="348019"/>
                </a:lnTo>
                <a:lnTo>
                  <a:pt x="199429" y="350498"/>
                </a:lnTo>
                <a:lnTo>
                  <a:pt x="184905" y="351823"/>
                </a:lnTo>
                <a:lnTo>
                  <a:pt x="176022" y="352044"/>
                </a:lnTo>
                <a:lnTo>
                  <a:pt x="161302" y="351436"/>
                </a:lnTo>
                <a:lnTo>
                  <a:pt x="146917" y="349645"/>
                </a:lnTo>
                <a:lnTo>
                  <a:pt x="132914" y="346718"/>
                </a:lnTo>
                <a:lnTo>
                  <a:pt x="119342" y="342705"/>
                </a:lnTo>
                <a:lnTo>
                  <a:pt x="106248" y="337653"/>
                </a:lnTo>
                <a:lnTo>
                  <a:pt x="93680" y="331611"/>
                </a:lnTo>
                <a:lnTo>
                  <a:pt x="81689" y="324627"/>
                </a:lnTo>
                <a:lnTo>
                  <a:pt x="70320" y="316749"/>
                </a:lnTo>
                <a:lnTo>
                  <a:pt x="59624" y="308026"/>
                </a:lnTo>
                <a:lnTo>
                  <a:pt x="49647" y="298505"/>
                </a:lnTo>
                <a:lnTo>
                  <a:pt x="40438" y="288235"/>
                </a:lnTo>
                <a:lnTo>
                  <a:pt x="32047" y="277265"/>
                </a:lnTo>
                <a:lnTo>
                  <a:pt x="24519" y="265642"/>
                </a:lnTo>
                <a:lnTo>
                  <a:pt x="17905" y="253415"/>
                </a:lnTo>
                <a:lnTo>
                  <a:pt x="12253" y="240631"/>
                </a:lnTo>
                <a:lnTo>
                  <a:pt x="7609" y="227341"/>
                </a:lnTo>
                <a:lnTo>
                  <a:pt x="4024" y="213590"/>
                </a:lnTo>
                <a:lnTo>
                  <a:pt x="1545" y="199429"/>
                </a:lnTo>
                <a:lnTo>
                  <a:pt x="220" y="184905"/>
                </a:lnTo>
                <a:lnTo>
                  <a:pt x="0" y="176022"/>
                </a:lnTo>
                <a:close/>
              </a:path>
            </a:pathLst>
          </a:custGeom>
          <a:ln w="38100">
            <a:solidFill>
              <a:srgbClr val="FFFFFF"/>
            </a:solidFill>
          </a:ln>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26" name="object 26"/>
          <p:cNvSpPr/>
          <p:nvPr/>
        </p:nvSpPr>
        <p:spPr>
          <a:xfrm>
            <a:off x="5734090" y="2619572"/>
            <a:ext cx="653052" cy="654540"/>
          </a:xfrm>
          <a:prstGeom prst="rect">
            <a:avLst/>
          </a:prstGeom>
          <a:blipFill>
            <a:blip r:embed="rId9" cstate="print"/>
            <a:stretch>
              <a:fillRect/>
            </a:stretch>
          </a:blipFill>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27" name="object 27"/>
          <p:cNvSpPr/>
          <p:nvPr/>
        </p:nvSpPr>
        <p:spPr>
          <a:xfrm>
            <a:off x="5754148" y="2620317"/>
            <a:ext cx="615163" cy="616649"/>
          </a:xfrm>
          <a:custGeom>
            <a:avLst/>
            <a:gdLst/>
            <a:ahLst/>
            <a:cxnLst/>
            <a:rect l="l" t="t" r="r" b="b"/>
            <a:pathLst>
              <a:path w="630936" h="632460">
                <a:moveTo>
                  <a:pt x="0" y="316230"/>
                </a:moveTo>
                <a:lnTo>
                  <a:pt x="1045" y="342162"/>
                </a:lnTo>
                <a:lnTo>
                  <a:pt x="4128" y="367518"/>
                </a:lnTo>
                <a:lnTo>
                  <a:pt x="9167" y="392215"/>
                </a:lnTo>
                <a:lnTo>
                  <a:pt x="16081" y="416173"/>
                </a:lnTo>
                <a:lnTo>
                  <a:pt x="24788" y="439310"/>
                </a:lnTo>
                <a:lnTo>
                  <a:pt x="35208" y="461545"/>
                </a:lnTo>
                <a:lnTo>
                  <a:pt x="47260" y="482795"/>
                </a:lnTo>
                <a:lnTo>
                  <a:pt x="60862" y="502980"/>
                </a:lnTo>
                <a:lnTo>
                  <a:pt x="75933" y="522019"/>
                </a:lnTo>
                <a:lnTo>
                  <a:pt x="92392" y="539829"/>
                </a:lnTo>
                <a:lnTo>
                  <a:pt x="110158" y="556329"/>
                </a:lnTo>
                <a:lnTo>
                  <a:pt x="129149" y="571439"/>
                </a:lnTo>
                <a:lnTo>
                  <a:pt x="149285" y="585075"/>
                </a:lnTo>
                <a:lnTo>
                  <a:pt x="170485" y="597158"/>
                </a:lnTo>
                <a:lnTo>
                  <a:pt x="192666" y="607605"/>
                </a:lnTo>
                <a:lnTo>
                  <a:pt x="215749" y="616336"/>
                </a:lnTo>
                <a:lnTo>
                  <a:pt x="239652" y="623268"/>
                </a:lnTo>
                <a:lnTo>
                  <a:pt x="264293" y="628320"/>
                </a:lnTo>
                <a:lnTo>
                  <a:pt x="289592" y="631411"/>
                </a:lnTo>
                <a:lnTo>
                  <a:pt x="315468" y="632460"/>
                </a:lnTo>
                <a:lnTo>
                  <a:pt x="341343" y="631411"/>
                </a:lnTo>
                <a:lnTo>
                  <a:pt x="366642" y="628320"/>
                </a:lnTo>
                <a:lnTo>
                  <a:pt x="391283" y="623268"/>
                </a:lnTo>
                <a:lnTo>
                  <a:pt x="415186" y="616336"/>
                </a:lnTo>
                <a:lnTo>
                  <a:pt x="438269" y="607605"/>
                </a:lnTo>
                <a:lnTo>
                  <a:pt x="460450" y="597158"/>
                </a:lnTo>
                <a:lnTo>
                  <a:pt x="481650" y="585075"/>
                </a:lnTo>
                <a:lnTo>
                  <a:pt x="501786" y="571439"/>
                </a:lnTo>
                <a:lnTo>
                  <a:pt x="520777" y="556329"/>
                </a:lnTo>
                <a:lnTo>
                  <a:pt x="538543" y="539829"/>
                </a:lnTo>
                <a:lnTo>
                  <a:pt x="555002" y="522019"/>
                </a:lnTo>
                <a:lnTo>
                  <a:pt x="570073" y="502980"/>
                </a:lnTo>
                <a:lnTo>
                  <a:pt x="583675" y="482795"/>
                </a:lnTo>
                <a:lnTo>
                  <a:pt x="595727" y="461545"/>
                </a:lnTo>
                <a:lnTo>
                  <a:pt x="606147" y="439310"/>
                </a:lnTo>
                <a:lnTo>
                  <a:pt x="614854" y="416173"/>
                </a:lnTo>
                <a:lnTo>
                  <a:pt x="621768" y="392215"/>
                </a:lnTo>
                <a:lnTo>
                  <a:pt x="626807" y="367518"/>
                </a:lnTo>
                <a:lnTo>
                  <a:pt x="629890" y="342162"/>
                </a:lnTo>
                <a:lnTo>
                  <a:pt x="630936" y="316230"/>
                </a:lnTo>
                <a:lnTo>
                  <a:pt x="629890" y="290297"/>
                </a:lnTo>
                <a:lnTo>
                  <a:pt x="626807" y="264941"/>
                </a:lnTo>
                <a:lnTo>
                  <a:pt x="621768" y="240244"/>
                </a:lnTo>
                <a:lnTo>
                  <a:pt x="614854" y="216286"/>
                </a:lnTo>
                <a:lnTo>
                  <a:pt x="606147" y="193149"/>
                </a:lnTo>
                <a:lnTo>
                  <a:pt x="595727" y="170914"/>
                </a:lnTo>
                <a:lnTo>
                  <a:pt x="583675" y="149664"/>
                </a:lnTo>
                <a:lnTo>
                  <a:pt x="570073" y="129479"/>
                </a:lnTo>
                <a:lnTo>
                  <a:pt x="555002" y="110440"/>
                </a:lnTo>
                <a:lnTo>
                  <a:pt x="538543" y="92630"/>
                </a:lnTo>
                <a:lnTo>
                  <a:pt x="520777" y="76130"/>
                </a:lnTo>
                <a:lnTo>
                  <a:pt x="501786" y="61020"/>
                </a:lnTo>
                <a:lnTo>
                  <a:pt x="481650" y="47384"/>
                </a:lnTo>
                <a:lnTo>
                  <a:pt x="460450" y="35301"/>
                </a:lnTo>
                <a:lnTo>
                  <a:pt x="438269" y="24854"/>
                </a:lnTo>
                <a:lnTo>
                  <a:pt x="415186" y="16123"/>
                </a:lnTo>
                <a:lnTo>
                  <a:pt x="391283" y="9191"/>
                </a:lnTo>
                <a:lnTo>
                  <a:pt x="366642" y="4139"/>
                </a:lnTo>
                <a:lnTo>
                  <a:pt x="341343" y="1048"/>
                </a:lnTo>
                <a:lnTo>
                  <a:pt x="315468" y="0"/>
                </a:lnTo>
                <a:lnTo>
                  <a:pt x="289592" y="1048"/>
                </a:lnTo>
                <a:lnTo>
                  <a:pt x="264293" y="4139"/>
                </a:lnTo>
                <a:lnTo>
                  <a:pt x="239652" y="9191"/>
                </a:lnTo>
                <a:lnTo>
                  <a:pt x="215749" y="16123"/>
                </a:lnTo>
                <a:lnTo>
                  <a:pt x="192666" y="24854"/>
                </a:lnTo>
                <a:lnTo>
                  <a:pt x="170485" y="35301"/>
                </a:lnTo>
                <a:lnTo>
                  <a:pt x="149285" y="47384"/>
                </a:lnTo>
                <a:lnTo>
                  <a:pt x="129149" y="61020"/>
                </a:lnTo>
                <a:lnTo>
                  <a:pt x="110158" y="76130"/>
                </a:lnTo>
                <a:lnTo>
                  <a:pt x="92392" y="92630"/>
                </a:lnTo>
                <a:lnTo>
                  <a:pt x="75933" y="110440"/>
                </a:lnTo>
                <a:lnTo>
                  <a:pt x="60862" y="129479"/>
                </a:lnTo>
                <a:lnTo>
                  <a:pt x="47260" y="149664"/>
                </a:lnTo>
                <a:lnTo>
                  <a:pt x="35208" y="170914"/>
                </a:lnTo>
                <a:lnTo>
                  <a:pt x="24788" y="193149"/>
                </a:lnTo>
                <a:lnTo>
                  <a:pt x="16081" y="216286"/>
                </a:lnTo>
                <a:lnTo>
                  <a:pt x="9167" y="240244"/>
                </a:lnTo>
                <a:lnTo>
                  <a:pt x="4128" y="264941"/>
                </a:lnTo>
                <a:lnTo>
                  <a:pt x="1045" y="290297"/>
                </a:lnTo>
                <a:lnTo>
                  <a:pt x="0" y="316230"/>
                </a:lnTo>
                <a:close/>
              </a:path>
            </a:pathLst>
          </a:custGeom>
          <a:solidFill>
            <a:srgbClr val="FB5304"/>
          </a:solidFill>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28" name="object 28"/>
          <p:cNvSpPr/>
          <p:nvPr/>
        </p:nvSpPr>
        <p:spPr>
          <a:xfrm>
            <a:off x="5754148" y="2620317"/>
            <a:ext cx="615163" cy="616649"/>
          </a:xfrm>
          <a:custGeom>
            <a:avLst/>
            <a:gdLst/>
            <a:ahLst/>
            <a:cxnLst/>
            <a:rect l="l" t="t" r="r" b="b"/>
            <a:pathLst>
              <a:path w="630936" h="632460">
                <a:moveTo>
                  <a:pt x="0" y="316230"/>
                </a:moveTo>
                <a:lnTo>
                  <a:pt x="1045" y="290297"/>
                </a:lnTo>
                <a:lnTo>
                  <a:pt x="4128" y="264941"/>
                </a:lnTo>
                <a:lnTo>
                  <a:pt x="9167" y="240244"/>
                </a:lnTo>
                <a:lnTo>
                  <a:pt x="16081" y="216286"/>
                </a:lnTo>
                <a:lnTo>
                  <a:pt x="24788" y="193149"/>
                </a:lnTo>
                <a:lnTo>
                  <a:pt x="35208" y="170914"/>
                </a:lnTo>
                <a:lnTo>
                  <a:pt x="47260" y="149664"/>
                </a:lnTo>
                <a:lnTo>
                  <a:pt x="60862" y="129479"/>
                </a:lnTo>
                <a:lnTo>
                  <a:pt x="75933" y="110440"/>
                </a:lnTo>
                <a:lnTo>
                  <a:pt x="92392" y="92630"/>
                </a:lnTo>
                <a:lnTo>
                  <a:pt x="110158" y="76130"/>
                </a:lnTo>
                <a:lnTo>
                  <a:pt x="129149" y="61020"/>
                </a:lnTo>
                <a:lnTo>
                  <a:pt x="149285" y="47384"/>
                </a:lnTo>
                <a:lnTo>
                  <a:pt x="170485" y="35301"/>
                </a:lnTo>
                <a:lnTo>
                  <a:pt x="192666" y="24854"/>
                </a:lnTo>
                <a:lnTo>
                  <a:pt x="215749" y="16123"/>
                </a:lnTo>
                <a:lnTo>
                  <a:pt x="239652" y="9191"/>
                </a:lnTo>
                <a:lnTo>
                  <a:pt x="264293" y="4139"/>
                </a:lnTo>
                <a:lnTo>
                  <a:pt x="289592" y="1048"/>
                </a:lnTo>
                <a:lnTo>
                  <a:pt x="315468" y="0"/>
                </a:lnTo>
                <a:lnTo>
                  <a:pt x="341343" y="1048"/>
                </a:lnTo>
                <a:lnTo>
                  <a:pt x="366642" y="4139"/>
                </a:lnTo>
                <a:lnTo>
                  <a:pt x="391283" y="9191"/>
                </a:lnTo>
                <a:lnTo>
                  <a:pt x="415186" y="16123"/>
                </a:lnTo>
                <a:lnTo>
                  <a:pt x="438269" y="24854"/>
                </a:lnTo>
                <a:lnTo>
                  <a:pt x="460450" y="35301"/>
                </a:lnTo>
                <a:lnTo>
                  <a:pt x="481650" y="47384"/>
                </a:lnTo>
                <a:lnTo>
                  <a:pt x="501786" y="61020"/>
                </a:lnTo>
                <a:lnTo>
                  <a:pt x="520777" y="76130"/>
                </a:lnTo>
                <a:lnTo>
                  <a:pt x="538543" y="92630"/>
                </a:lnTo>
                <a:lnTo>
                  <a:pt x="555002" y="110440"/>
                </a:lnTo>
                <a:lnTo>
                  <a:pt x="570073" y="129479"/>
                </a:lnTo>
                <a:lnTo>
                  <a:pt x="583675" y="149664"/>
                </a:lnTo>
                <a:lnTo>
                  <a:pt x="595727" y="170914"/>
                </a:lnTo>
                <a:lnTo>
                  <a:pt x="606147" y="193149"/>
                </a:lnTo>
                <a:lnTo>
                  <a:pt x="614854" y="216286"/>
                </a:lnTo>
                <a:lnTo>
                  <a:pt x="621768" y="240244"/>
                </a:lnTo>
                <a:lnTo>
                  <a:pt x="626807" y="264941"/>
                </a:lnTo>
                <a:lnTo>
                  <a:pt x="629890" y="290297"/>
                </a:lnTo>
                <a:lnTo>
                  <a:pt x="630936" y="316230"/>
                </a:lnTo>
                <a:lnTo>
                  <a:pt x="629890" y="342162"/>
                </a:lnTo>
                <a:lnTo>
                  <a:pt x="626807" y="367518"/>
                </a:lnTo>
                <a:lnTo>
                  <a:pt x="621768" y="392215"/>
                </a:lnTo>
                <a:lnTo>
                  <a:pt x="614854" y="416173"/>
                </a:lnTo>
                <a:lnTo>
                  <a:pt x="606147" y="439310"/>
                </a:lnTo>
                <a:lnTo>
                  <a:pt x="595727" y="461545"/>
                </a:lnTo>
                <a:lnTo>
                  <a:pt x="583675" y="482795"/>
                </a:lnTo>
                <a:lnTo>
                  <a:pt x="570073" y="502980"/>
                </a:lnTo>
                <a:lnTo>
                  <a:pt x="555002" y="522019"/>
                </a:lnTo>
                <a:lnTo>
                  <a:pt x="538543" y="539829"/>
                </a:lnTo>
                <a:lnTo>
                  <a:pt x="520777" y="556329"/>
                </a:lnTo>
                <a:lnTo>
                  <a:pt x="501786" y="571439"/>
                </a:lnTo>
                <a:lnTo>
                  <a:pt x="481650" y="585075"/>
                </a:lnTo>
                <a:lnTo>
                  <a:pt x="460450" y="597158"/>
                </a:lnTo>
                <a:lnTo>
                  <a:pt x="438269" y="607605"/>
                </a:lnTo>
                <a:lnTo>
                  <a:pt x="415186" y="616336"/>
                </a:lnTo>
                <a:lnTo>
                  <a:pt x="391283" y="623268"/>
                </a:lnTo>
                <a:lnTo>
                  <a:pt x="366642" y="628320"/>
                </a:lnTo>
                <a:lnTo>
                  <a:pt x="341343" y="631411"/>
                </a:lnTo>
                <a:lnTo>
                  <a:pt x="315468" y="632460"/>
                </a:lnTo>
                <a:lnTo>
                  <a:pt x="289592" y="631411"/>
                </a:lnTo>
                <a:lnTo>
                  <a:pt x="264293" y="628320"/>
                </a:lnTo>
                <a:lnTo>
                  <a:pt x="239652" y="623268"/>
                </a:lnTo>
                <a:lnTo>
                  <a:pt x="215749" y="616336"/>
                </a:lnTo>
                <a:lnTo>
                  <a:pt x="192666" y="607605"/>
                </a:lnTo>
                <a:lnTo>
                  <a:pt x="170485" y="597158"/>
                </a:lnTo>
                <a:lnTo>
                  <a:pt x="149285" y="585075"/>
                </a:lnTo>
                <a:lnTo>
                  <a:pt x="129149" y="571439"/>
                </a:lnTo>
                <a:lnTo>
                  <a:pt x="110158" y="556329"/>
                </a:lnTo>
                <a:lnTo>
                  <a:pt x="92392" y="539829"/>
                </a:lnTo>
                <a:lnTo>
                  <a:pt x="75933" y="522019"/>
                </a:lnTo>
                <a:lnTo>
                  <a:pt x="60862" y="502980"/>
                </a:lnTo>
                <a:lnTo>
                  <a:pt x="47260" y="482795"/>
                </a:lnTo>
                <a:lnTo>
                  <a:pt x="35208" y="461545"/>
                </a:lnTo>
                <a:lnTo>
                  <a:pt x="24788" y="439310"/>
                </a:lnTo>
                <a:lnTo>
                  <a:pt x="16081" y="416173"/>
                </a:lnTo>
                <a:lnTo>
                  <a:pt x="9167" y="392215"/>
                </a:lnTo>
                <a:lnTo>
                  <a:pt x="4128" y="367518"/>
                </a:lnTo>
                <a:lnTo>
                  <a:pt x="1045" y="342162"/>
                </a:lnTo>
                <a:lnTo>
                  <a:pt x="0" y="316230"/>
                </a:lnTo>
                <a:close/>
              </a:path>
            </a:pathLst>
          </a:custGeom>
          <a:ln w="38100">
            <a:solidFill>
              <a:srgbClr val="FFFFFF"/>
            </a:solidFill>
          </a:ln>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29" name="object 29"/>
          <p:cNvSpPr/>
          <p:nvPr/>
        </p:nvSpPr>
        <p:spPr>
          <a:xfrm>
            <a:off x="157508" y="5824658"/>
            <a:ext cx="1603285" cy="885596"/>
          </a:xfrm>
          <a:custGeom>
            <a:avLst/>
            <a:gdLst/>
            <a:ahLst/>
            <a:cxnLst/>
            <a:rect l="l" t="t" r="r" b="b"/>
            <a:pathLst>
              <a:path w="1644395" h="908303">
                <a:moveTo>
                  <a:pt x="0" y="454151"/>
                </a:moveTo>
                <a:lnTo>
                  <a:pt x="2725" y="491400"/>
                </a:lnTo>
                <a:lnTo>
                  <a:pt x="10761" y="527818"/>
                </a:lnTo>
                <a:lnTo>
                  <a:pt x="41916" y="597700"/>
                </a:lnTo>
                <a:lnTo>
                  <a:pt x="64612" y="630930"/>
                </a:lnTo>
                <a:lnTo>
                  <a:pt x="91772" y="662862"/>
                </a:lnTo>
                <a:lnTo>
                  <a:pt x="123183" y="693381"/>
                </a:lnTo>
                <a:lnTo>
                  <a:pt x="158636" y="722369"/>
                </a:lnTo>
                <a:lnTo>
                  <a:pt x="197917" y="749710"/>
                </a:lnTo>
                <a:lnTo>
                  <a:pt x="240815" y="775287"/>
                </a:lnTo>
                <a:lnTo>
                  <a:pt x="287119" y="798982"/>
                </a:lnTo>
                <a:lnTo>
                  <a:pt x="336618" y="820680"/>
                </a:lnTo>
                <a:lnTo>
                  <a:pt x="389098" y="840262"/>
                </a:lnTo>
                <a:lnTo>
                  <a:pt x="444350" y="857613"/>
                </a:lnTo>
                <a:lnTo>
                  <a:pt x="502160" y="872615"/>
                </a:lnTo>
                <a:lnTo>
                  <a:pt x="562319" y="885151"/>
                </a:lnTo>
                <a:lnTo>
                  <a:pt x="624613" y="895105"/>
                </a:lnTo>
                <a:lnTo>
                  <a:pt x="688832" y="902360"/>
                </a:lnTo>
                <a:lnTo>
                  <a:pt x="754764" y="906798"/>
                </a:lnTo>
                <a:lnTo>
                  <a:pt x="822197" y="908303"/>
                </a:lnTo>
                <a:lnTo>
                  <a:pt x="889622" y="906798"/>
                </a:lnTo>
                <a:lnTo>
                  <a:pt x="955547" y="902360"/>
                </a:lnTo>
                <a:lnTo>
                  <a:pt x="1019761" y="895105"/>
                </a:lnTo>
                <a:lnTo>
                  <a:pt x="1082052" y="885151"/>
                </a:lnTo>
                <a:lnTo>
                  <a:pt x="1142208" y="872615"/>
                </a:lnTo>
                <a:lnTo>
                  <a:pt x="1200017" y="857613"/>
                </a:lnTo>
                <a:lnTo>
                  <a:pt x="1255269" y="840262"/>
                </a:lnTo>
                <a:lnTo>
                  <a:pt x="1307750" y="820680"/>
                </a:lnTo>
                <a:lnTo>
                  <a:pt x="1357250" y="798982"/>
                </a:lnTo>
                <a:lnTo>
                  <a:pt x="1403556" y="775287"/>
                </a:lnTo>
                <a:lnTo>
                  <a:pt x="1446457" y="749710"/>
                </a:lnTo>
                <a:lnTo>
                  <a:pt x="1485741" y="722369"/>
                </a:lnTo>
                <a:lnTo>
                  <a:pt x="1521196" y="693381"/>
                </a:lnTo>
                <a:lnTo>
                  <a:pt x="1552611" y="662862"/>
                </a:lnTo>
                <a:lnTo>
                  <a:pt x="1579774" y="630930"/>
                </a:lnTo>
                <a:lnTo>
                  <a:pt x="1602473" y="597700"/>
                </a:lnTo>
                <a:lnTo>
                  <a:pt x="1620497" y="563291"/>
                </a:lnTo>
                <a:lnTo>
                  <a:pt x="1641669" y="491400"/>
                </a:lnTo>
                <a:lnTo>
                  <a:pt x="1644395" y="454151"/>
                </a:lnTo>
                <a:lnTo>
                  <a:pt x="1641669" y="416903"/>
                </a:lnTo>
                <a:lnTo>
                  <a:pt x="1620497" y="345012"/>
                </a:lnTo>
                <a:lnTo>
                  <a:pt x="1602473" y="310603"/>
                </a:lnTo>
                <a:lnTo>
                  <a:pt x="1579774" y="277373"/>
                </a:lnTo>
                <a:lnTo>
                  <a:pt x="1552611" y="245441"/>
                </a:lnTo>
                <a:lnTo>
                  <a:pt x="1521196" y="214922"/>
                </a:lnTo>
                <a:lnTo>
                  <a:pt x="1485741" y="185934"/>
                </a:lnTo>
                <a:lnTo>
                  <a:pt x="1446457" y="158593"/>
                </a:lnTo>
                <a:lnTo>
                  <a:pt x="1403556" y="133016"/>
                </a:lnTo>
                <a:lnTo>
                  <a:pt x="1357250" y="109321"/>
                </a:lnTo>
                <a:lnTo>
                  <a:pt x="1307750" y="87623"/>
                </a:lnTo>
                <a:lnTo>
                  <a:pt x="1255269" y="68041"/>
                </a:lnTo>
                <a:lnTo>
                  <a:pt x="1200017" y="50690"/>
                </a:lnTo>
                <a:lnTo>
                  <a:pt x="1142208" y="35688"/>
                </a:lnTo>
                <a:lnTo>
                  <a:pt x="1082052" y="23152"/>
                </a:lnTo>
                <a:lnTo>
                  <a:pt x="1019761" y="13198"/>
                </a:lnTo>
                <a:lnTo>
                  <a:pt x="955547" y="5943"/>
                </a:lnTo>
                <a:lnTo>
                  <a:pt x="889622" y="1505"/>
                </a:lnTo>
                <a:lnTo>
                  <a:pt x="822197" y="0"/>
                </a:lnTo>
                <a:lnTo>
                  <a:pt x="754764" y="1505"/>
                </a:lnTo>
                <a:lnTo>
                  <a:pt x="688832" y="5943"/>
                </a:lnTo>
                <a:lnTo>
                  <a:pt x="624613" y="13198"/>
                </a:lnTo>
                <a:lnTo>
                  <a:pt x="562319" y="23152"/>
                </a:lnTo>
                <a:lnTo>
                  <a:pt x="502160" y="35688"/>
                </a:lnTo>
                <a:lnTo>
                  <a:pt x="444350" y="50690"/>
                </a:lnTo>
                <a:lnTo>
                  <a:pt x="389098" y="68041"/>
                </a:lnTo>
                <a:lnTo>
                  <a:pt x="336618" y="87623"/>
                </a:lnTo>
                <a:lnTo>
                  <a:pt x="287119" y="109321"/>
                </a:lnTo>
                <a:lnTo>
                  <a:pt x="240815" y="133016"/>
                </a:lnTo>
                <a:lnTo>
                  <a:pt x="197917" y="158593"/>
                </a:lnTo>
                <a:lnTo>
                  <a:pt x="158636" y="185934"/>
                </a:lnTo>
                <a:lnTo>
                  <a:pt x="123183" y="214922"/>
                </a:lnTo>
                <a:lnTo>
                  <a:pt x="91772" y="245441"/>
                </a:lnTo>
                <a:lnTo>
                  <a:pt x="64612" y="277373"/>
                </a:lnTo>
                <a:lnTo>
                  <a:pt x="41916" y="310603"/>
                </a:lnTo>
                <a:lnTo>
                  <a:pt x="23895" y="345012"/>
                </a:lnTo>
                <a:lnTo>
                  <a:pt x="2725" y="416903"/>
                </a:lnTo>
                <a:lnTo>
                  <a:pt x="0" y="454151"/>
                </a:lnTo>
                <a:close/>
              </a:path>
            </a:pathLst>
          </a:custGeom>
          <a:solidFill>
            <a:srgbClr val="00AF50"/>
          </a:solidFill>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30" name="object 30"/>
          <p:cNvSpPr/>
          <p:nvPr/>
        </p:nvSpPr>
        <p:spPr>
          <a:xfrm>
            <a:off x="1912355" y="5704302"/>
            <a:ext cx="1796452" cy="652310"/>
          </a:xfrm>
          <a:custGeom>
            <a:avLst/>
            <a:gdLst/>
            <a:ahLst/>
            <a:cxnLst/>
            <a:rect l="l" t="t" r="r" b="b"/>
            <a:pathLst>
              <a:path w="1842515" h="669036">
                <a:moveTo>
                  <a:pt x="0" y="334518"/>
                </a:moveTo>
                <a:lnTo>
                  <a:pt x="1108" y="361953"/>
                </a:lnTo>
                <a:lnTo>
                  <a:pt x="4377" y="388778"/>
                </a:lnTo>
                <a:lnTo>
                  <a:pt x="17050" y="440250"/>
                </a:lnTo>
                <a:lnTo>
                  <a:pt x="37331" y="488247"/>
                </a:lnTo>
                <a:lnTo>
                  <a:pt x="64532" y="532078"/>
                </a:lnTo>
                <a:lnTo>
                  <a:pt x="97964" y="571057"/>
                </a:lnTo>
                <a:lnTo>
                  <a:pt x="136940" y="604492"/>
                </a:lnTo>
                <a:lnTo>
                  <a:pt x="180771" y="631697"/>
                </a:lnTo>
                <a:lnTo>
                  <a:pt x="228770" y="651981"/>
                </a:lnTo>
                <a:lnTo>
                  <a:pt x="280248" y="664657"/>
                </a:lnTo>
                <a:lnTo>
                  <a:pt x="334518" y="669036"/>
                </a:lnTo>
                <a:lnTo>
                  <a:pt x="1507998" y="669036"/>
                </a:lnTo>
                <a:lnTo>
                  <a:pt x="1562267" y="664657"/>
                </a:lnTo>
                <a:lnTo>
                  <a:pt x="1613745" y="651981"/>
                </a:lnTo>
                <a:lnTo>
                  <a:pt x="1661744" y="631697"/>
                </a:lnTo>
                <a:lnTo>
                  <a:pt x="1705575" y="604492"/>
                </a:lnTo>
                <a:lnTo>
                  <a:pt x="1744551" y="571057"/>
                </a:lnTo>
                <a:lnTo>
                  <a:pt x="1777983" y="532078"/>
                </a:lnTo>
                <a:lnTo>
                  <a:pt x="1805184" y="488247"/>
                </a:lnTo>
                <a:lnTo>
                  <a:pt x="1825465" y="440250"/>
                </a:lnTo>
                <a:lnTo>
                  <a:pt x="1838138" y="388778"/>
                </a:lnTo>
                <a:lnTo>
                  <a:pt x="1842515" y="334518"/>
                </a:lnTo>
                <a:lnTo>
                  <a:pt x="1838138" y="280248"/>
                </a:lnTo>
                <a:lnTo>
                  <a:pt x="1825465" y="228770"/>
                </a:lnTo>
                <a:lnTo>
                  <a:pt x="1805184" y="180771"/>
                </a:lnTo>
                <a:lnTo>
                  <a:pt x="1777983" y="136940"/>
                </a:lnTo>
                <a:lnTo>
                  <a:pt x="1744551" y="97964"/>
                </a:lnTo>
                <a:lnTo>
                  <a:pt x="1705575" y="64532"/>
                </a:lnTo>
                <a:lnTo>
                  <a:pt x="1661744" y="37331"/>
                </a:lnTo>
                <a:lnTo>
                  <a:pt x="1613745" y="17050"/>
                </a:lnTo>
                <a:lnTo>
                  <a:pt x="1562267" y="4377"/>
                </a:lnTo>
                <a:lnTo>
                  <a:pt x="1507998" y="0"/>
                </a:lnTo>
                <a:lnTo>
                  <a:pt x="334518" y="0"/>
                </a:lnTo>
                <a:lnTo>
                  <a:pt x="280248" y="4377"/>
                </a:lnTo>
                <a:lnTo>
                  <a:pt x="228770" y="17050"/>
                </a:lnTo>
                <a:lnTo>
                  <a:pt x="180771" y="37331"/>
                </a:lnTo>
                <a:lnTo>
                  <a:pt x="136940" y="64532"/>
                </a:lnTo>
                <a:lnTo>
                  <a:pt x="97964" y="97964"/>
                </a:lnTo>
                <a:lnTo>
                  <a:pt x="64532" y="136940"/>
                </a:lnTo>
                <a:lnTo>
                  <a:pt x="37331" y="180771"/>
                </a:lnTo>
                <a:lnTo>
                  <a:pt x="17050" y="228770"/>
                </a:lnTo>
                <a:lnTo>
                  <a:pt x="4377" y="280248"/>
                </a:lnTo>
                <a:lnTo>
                  <a:pt x="1108" y="307077"/>
                </a:lnTo>
                <a:lnTo>
                  <a:pt x="0" y="334518"/>
                </a:lnTo>
                <a:close/>
              </a:path>
            </a:pathLst>
          </a:custGeom>
          <a:solidFill>
            <a:srgbClr val="252525"/>
          </a:solidFill>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31" name="object 31"/>
          <p:cNvSpPr/>
          <p:nvPr/>
        </p:nvSpPr>
        <p:spPr>
          <a:xfrm>
            <a:off x="3634514" y="4661225"/>
            <a:ext cx="1794967" cy="652308"/>
          </a:xfrm>
          <a:custGeom>
            <a:avLst/>
            <a:gdLst/>
            <a:ahLst/>
            <a:cxnLst/>
            <a:rect l="l" t="t" r="r" b="b"/>
            <a:pathLst>
              <a:path w="1840992" h="669035">
                <a:moveTo>
                  <a:pt x="0" y="334517"/>
                </a:moveTo>
                <a:lnTo>
                  <a:pt x="1108" y="361958"/>
                </a:lnTo>
                <a:lnTo>
                  <a:pt x="4377" y="388787"/>
                </a:lnTo>
                <a:lnTo>
                  <a:pt x="17050" y="440265"/>
                </a:lnTo>
                <a:lnTo>
                  <a:pt x="37331" y="488264"/>
                </a:lnTo>
                <a:lnTo>
                  <a:pt x="64532" y="532095"/>
                </a:lnTo>
                <a:lnTo>
                  <a:pt x="97964" y="571071"/>
                </a:lnTo>
                <a:lnTo>
                  <a:pt x="136940" y="604503"/>
                </a:lnTo>
                <a:lnTo>
                  <a:pt x="180771" y="631704"/>
                </a:lnTo>
                <a:lnTo>
                  <a:pt x="228770" y="651985"/>
                </a:lnTo>
                <a:lnTo>
                  <a:pt x="280248" y="664658"/>
                </a:lnTo>
                <a:lnTo>
                  <a:pt x="334518" y="669035"/>
                </a:lnTo>
                <a:lnTo>
                  <a:pt x="1506474" y="669035"/>
                </a:lnTo>
                <a:lnTo>
                  <a:pt x="1560743" y="664658"/>
                </a:lnTo>
                <a:lnTo>
                  <a:pt x="1612221" y="651985"/>
                </a:lnTo>
                <a:lnTo>
                  <a:pt x="1660220" y="631704"/>
                </a:lnTo>
                <a:lnTo>
                  <a:pt x="1704051" y="604503"/>
                </a:lnTo>
                <a:lnTo>
                  <a:pt x="1743027" y="571071"/>
                </a:lnTo>
                <a:lnTo>
                  <a:pt x="1776459" y="532095"/>
                </a:lnTo>
                <a:lnTo>
                  <a:pt x="1803660" y="488264"/>
                </a:lnTo>
                <a:lnTo>
                  <a:pt x="1823941" y="440265"/>
                </a:lnTo>
                <a:lnTo>
                  <a:pt x="1836614" y="388787"/>
                </a:lnTo>
                <a:lnTo>
                  <a:pt x="1840992" y="334517"/>
                </a:lnTo>
                <a:lnTo>
                  <a:pt x="1836614" y="280248"/>
                </a:lnTo>
                <a:lnTo>
                  <a:pt x="1823941" y="228770"/>
                </a:lnTo>
                <a:lnTo>
                  <a:pt x="1803660" y="180771"/>
                </a:lnTo>
                <a:lnTo>
                  <a:pt x="1776459" y="136940"/>
                </a:lnTo>
                <a:lnTo>
                  <a:pt x="1743027" y="97964"/>
                </a:lnTo>
                <a:lnTo>
                  <a:pt x="1704051" y="64532"/>
                </a:lnTo>
                <a:lnTo>
                  <a:pt x="1660220" y="37331"/>
                </a:lnTo>
                <a:lnTo>
                  <a:pt x="1612221" y="17050"/>
                </a:lnTo>
                <a:lnTo>
                  <a:pt x="1560743" y="4377"/>
                </a:lnTo>
                <a:lnTo>
                  <a:pt x="1506474" y="0"/>
                </a:lnTo>
                <a:lnTo>
                  <a:pt x="334518" y="0"/>
                </a:lnTo>
                <a:lnTo>
                  <a:pt x="280248" y="4377"/>
                </a:lnTo>
                <a:lnTo>
                  <a:pt x="228770" y="17050"/>
                </a:lnTo>
                <a:lnTo>
                  <a:pt x="180771" y="37331"/>
                </a:lnTo>
                <a:lnTo>
                  <a:pt x="136940" y="64532"/>
                </a:lnTo>
                <a:lnTo>
                  <a:pt x="97964" y="97964"/>
                </a:lnTo>
                <a:lnTo>
                  <a:pt x="64532" y="136940"/>
                </a:lnTo>
                <a:lnTo>
                  <a:pt x="37331" y="180771"/>
                </a:lnTo>
                <a:lnTo>
                  <a:pt x="17050" y="228770"/>
                </a:lnTo>
                <a:lnTo>
                  <a:pt x="4377" y="280248"/>
                </a:lnTo>
                <a:lnTo>
                  <a:pt x="1108" y="307077"/>
                </a:lnTo>
                <a:lnTo>
                  <a:pt x="0" y="334517"/>
                </a:lnTo>
                <a:close/>
              </a:path>
            </a:pathLst>
          </a:custGeom>
          <a:solidFill>
            <a:srgbClr val="252525"/>
          </a:solidFill>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32" name="object 32"/>
          <p:cNvSpPr/>
          <p:nvPr/>
        </p:nvSpPr>
        <p:spPr>
          <a:xfrm>
            <a:off x="5799468" y="4331330"/>
            <a:ext cx="2118893" cy="610703"/>
          </a:xfrm>
          <a:custGeom>
            <a:avLst/>
            <a:gdLst/>
            <a:ahLst/>
            <a:cxnLst/>
            <a:rect l="l" t="t" r="r" b="b"/>
            <a:pathLst>
              <a:path w="2173224" h="626363">
                <a:moveTo>
                  <a:pt x="0" y="313181"/>
                </a:moveTo>
                <a:lnTo>
                  <a:pt x="1038" y="338868"/>
                </a:lnTo>
                <a:lnTo>
                  <a:pt x="4098" y="363983"/>
                </a:lnTo>
                <a:lnTo>
                  <a:pt x="15965" y="412174"/>
                </a:lnTo>
                <a:lnTo>
                  <a:pt x="34955" y="457110"/>
                </a:lnTo>
                <a:lnTo>
                  <a:pt x="60423" y="498146"/>
                </a:lnTo>
                <a:lnTo>
                  <a:pt x="91725" y="534638"/>
                </a:lnTo>
                <a:lnTo>
                  <a:pt x="128217" y="565940"/>
                </a:lnTo>
                <a:lnTo>
                  <a:pt x="169253" y="591408"/>
                </a:lnTo>
                <a:lnTo>
                  <a:pt x="214189" y="610398"/>
                </a:lnTo>
                <a:lnTo>
                  <a:pt x="262380" y="622265"/>
                </a:lnTo>
                <a:lnTo>
                  <a:pt x="313181" y="626363"/>
                </a:lnTo>
                <a:lnTo>
                  <a:pt x="1860042" y="626363"/>
                </a:lnTo>
                <a:lnTo>
                  <a:pt x="1910843" y="622265"/>
                </a:lnTo>
                <a:lnTo>
                  <a:pt x="1959034" y="610398"/>
                </a:lnTo>
                <a:lnTo>
                  <a:pt x="2003970" y="591408"/>
                </a:lnTo>
                <a:lnTo>
                  <a:pt x="2045006" y="565940"/>
                </a:lnTo>
                <a:lnTo>
                  <a:pt x="2081498" y="534638"/>
                </a:lnTo>
                <a:lnTo>
                  <a:pt x="2112800" y="498146"/>
                </a:lnTo>
                <a:lnTo>
                  <a:pt x="2138268" y="457110"/>
                </a:lnTo>
                <a:lnTo>
                  <a:pt x="2157258" y="412174"/>
                </a:lnTo>
                <a:lnTo>
                  <a:pt x="2169125" y="363983"/>
                </a:lnTo>
                <a:lnTo>
                  <a:pt x="2173224" y="313181"/>
                </a:lnTo>
                <a:lnTo>
                  <a:pt x="2169125" y="262380"/>
                </a:lnTo>
                <a:lnTo>
                  <a:pt x="2157258" y="214189"/>
                </a:lnTo>
                <a:lnTo>
                  <a:pt x="2138268" y="169253"/>
                </a:lnTo>
                <a:lnTo>
                  <a:pt x="2112800" y="128217"/>
                </a:lnTo>
                <a:lnTo>
                  <a:pt x="2081498" y="91725"/>
                </a:lnTo>
                <a:lnTo>
                  <a:pt x="2045006" y="60423"/>
                </a:lnTo>
                <a:lnTo>
                  <a:pt x="2003970" y="34955"/>
                </a:lnTo>
                <a:lnTo>
                  <a:pt x="1959034" y="15965"/>
                </a:lnTo>
                <a:lnTo>
                  <a:pt x="1910843" y="4098"/>
                </a:lnTo>
                <a:lnTo>
                  <a:pt x="1860042" y="0"/>
                </a:lnTo>
                <a:lnTo>
                  <a:pt x="313181" y="0"/>
                </a:lnTo>
                <a:lnTo>
                  <a:pt x="262380" y="4098"/>
                </a:lnTo>
                <a:lnTo>
                  <a:pt x="214189" y="15965"/>
                </a:lnTo>
                <a:lnTo>
                  <a:pt x="169253" y="34955"/>
                </a:lnTo>
                <a:lnTo>
                  <a:pt x="128217" y="60423"/>
                </a:lnTo>
                <a:lnTo>
                  <a:pt x="91725" y="91725"/>
                </a:lnTo>
                <a:lnTo>
                  <a:pt x="60423" y="128217"/>
                </a:lnTo>
                <a:lnTo>
                  <a:pt x="34955" y="169253"/>
                </a:lnTo>
                <a:lnTo>
                  <a:pt x="15965" y="214189"/>
                </a:lnTo>
                <a:lnTo>
                  <a:pt x="4098" y="262380"/>
                </a:lnTo>
                <a:lnTo>
                  <a:pt x="1038" y="287495"/>
                </a:lnTo>
                <a:lnTo>
                  <a:pt x="0" y="313181"/>
                </a:lnTo>
                <a:close/>
              </a:path>
            </a:pathLst>
          </a:custGeom>
          <a:solidFill>
            <a:srgbClr val="FB5304"/>
          </a:solidFill>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33" name="object 33"/>
          <p:cNvSpPr/>
          <p:nvPr/>
        </p:nvSpPr>
        <p:spPr>
          <a:xfrm>
            <a:off x="5612275" y="3494769"/>
            <a:ext cx="2579521" cy="2579522"/>
          </a:xfrm>
          <a:custGeom>
            <a:avLst/>
            <a:gdLst/>
            <a:ahLst/>
            <a:cxnLst/>
            <a:rect l="l" t="t" r="r" b="b"/>
            <a:pathLst>
              <a:path w="2645663" h="2645664">
                <a:moveTo>
                  <a:pt x="0" y="1322832"/>
                </a:moveTo>
                <a:lnTo>
                  <a:pt x="4384" y="1214332"/>
                </a:lnTo>
                <a:lnTo>
                  <a:pt x="17312" y="1108249"/>
                </a:lnTo>
                <a:lnTo>
                  <a:pt x="38442" y="1004923"/>
                </a:lnTo>
                <a:lnTo>
                  <a:pt x="67433" y="904695"/>
                </a:lnTo>
                <a:lnTo>
                  <a:pt x="103947" y="807904"/>
                </a:lnTo>
                <a:lnTo>
                  <a:pt x="147642" y="714892"/>
                </a:lnTo>
                <a:lnTo>
                  <a:pt x="198178" y="625997"/>
                </a:lnTo>
                <a:lnTo>
                  <a:pt x="255215" y="541562"/>
                </a:lnTo>
                <a:lnTo>
                  <a:pt x="318412" y="461926"/>
                </a:lnTo>
                <a:lnTo>
                  <a:pt x="387429" y="387429"/>
                </a:lnTo>
                <a:lnTo>
                  <a:pt x="461926" y="318412"/>
                </a:lnTo>
                <a:lnTo>
                  <a:pt x="541562" y="255215"/>
                </a:lnTo>
                <a:lnTo>
                  <a:pt x="625997" y="198178"/>
                </a:lnTo>
                <a:lnTo>
                  <a:pt x="714892" y="147642"/>
                </a:lnTo>
                <a:lnTo>
                  <a:pt x="807904" y="103947"/>
                </a:lnTo>
                <a:lnTo>
                  <a:pt x="904695" y="67433"/>
                </a:lnTo>
                <a:lnTo>
                  <a:pt x="1004923" y="38442"/>
                </a:lnTo>
                <a:lnTo>
                  <a:pt x="1108249" y="17312"/>
                </a:lnTo>
                <a:lnTo>
                  <a:pt x="1214332" y="4384"/>
                </a:lnTo>
                <a:lnTo>
                  <a:pt x="1322831" y="0"/>
                </a:lnTo>
                <a:lnTo>
                  <a:pt x="1431331" y="4384"/>
                </a:lnTo>
                <a:lnTo>
                  <a:pt x="1537414" y="17312"/>
                </a:lnTo>
                <a:lnTo>
                  <a:pt x="1640740" y="38442"/>
                </a:lnTo>
                <a:lnTo>
                  <a:pt x="1740968" y="67433"/>
                </a:lnTo>
                <a:lnTo>
                  <a:pt x="1837759" y="103947"/>
                </a:lnTo>
                <a:lnTo>
                  <a:pt x="1930771" y="147642"/>
                </a:lnTo>
                <a:lnTo>
                  <a:pt x="2019666" y="198178"/>
                </a:lnTo>
                <a:lnTo>
                  <a:pt x="2104101" y="255215"/>
                </a:lnTo>
                <a:lnTo>
                  <a:pt x="2183737" y="318412"/>
                </a:lnTo>
                <a:lnTo>
                  <a:pt x="2258234" y="387429"/>
                </a:lnTo>
                <a:lnTo>
                  <a:pt x="2327251" y="461926"/>
                </a:lnTo>
                <a:lnTo>
                  <a:pt x="2390448" y="541562"/>
                </a:lnTo>
                <a:lnTo>
                  <a:pt x="2447485" y="625997"/>
                </a:lnTo>
                <a:lnTo>
                  <a:pt x="2498021" y="714892"/>
                </a:lnTo>
                <a:lnTo>
                  <a:pt x="2541716" y="807904"/>
                </a:lnTo>
                <a:lnTo>
                  <a:pt x="2578230" y="904695"/>
                </a:lnTo>
                <a:lnTo>
                  <a:pt x="2607221" y="1004923"/>
                </a:lnTo>
                <a:lnTo>
                  <a:pt x="2628351" y="1108249"/>
                </a:lnTo>
                <a:lnTo>
                  <a:pt x="2641279" y="1214332"/>
                </a:lnTo>
                <a:lnTo>
                  <a:pt x="2645663" y="1322832"/>
                </a:lnTo>
                <a:lnTo>
                  <a:pt x="2641279" y="1431331"/>
                </a:lnTo>
                <a:lnTo>
                  <a:pt x="2628351" y="1537414"/>
                </a:lnTo>
                <a:lnTo>
                  <a:pt x="2607221" y="1640740"/>
                </a:lnTo>
                <a:lnTo>
                  <a:pt x="2578230" y="1740968"/>
                </a:lnTo>
                <a:lnTo>
                  <a:pt x="2541716" y="1837759"/>
                </a:lnTo>
                <a:lnTo>
                  <a:pt x="2498021" y="1930771"/>
                </a:lnTo>
                <a:lnTo>
                  <a:pt x="2447485" y="2019666"/>
                </a:lnTo>
                <a:lnTo>
                  <a:pt x="2390448" y="2104101"/>
                </a:lnTo>
                <a:lnTo>
                  <a:pt x="2327251" y="2183737"/>
                </a:lnTo>
                <a:lnTo>
                  <a:pt x="2258234" y="2258234"/>
                </a:lnTo>
                <a:lnTo>
                  <a:pt x="2183737" y="2327251"/>
                </a:lnTo>
                <a:lnTo>
                  <a:pt x="2104101" y="2390448"/>
                </a:lnTo>
                <a:lnTo>
                  <a:pt x="2019666" y="2447485"/>
                </a:lnTo>
                <a:lnTo>
                  <a:pt x="1930771" y="2498021"/>
                </a:lnTo>
                <a:lnTo>
                  <a:pt x="1837759" y="2541716"/>
                </a:lnTo>
                <a:lnTo>
                  <a:pt x="1740968" y="2578230"/>
                </a:lnTo>
                <a:lnTo>
                  <a:pt x="1640740" y="2607221"/>
                </a:lnTo>
                <a:lnTo>
                  <a:pt x="1537414" y="2628351"/>
                </a:lnTo>
                <a:lnTo>
                  <a:pt x="1431331" y="2641279"/>
                </a:lnTo>
                <a:lnTo>
                  <a:pt x="1322831" y="2645664"/>
                </a:lnTo>
                <a:lnTo>
                  <a:pt x="1214332" y="2641279"/>
                </a:lnTo>
                <a:lnTo>
                  <a:pt x="1108249" y="2628351"/>
                </a:lnTo>
                <a:lnTo>
                  <a:pt x="1004923" y="2607221"/>
                </a:lnTo>
                <a:lnTo>
                  <a:pt x="904695" y="2578230"/>
                </a:lnTo>
                <a:lnTo>
                  <a:pt x="807904" y="2541716"/>
                </a:lnTo>
                <a:lnTo>
                  <a:pt x="714892" y="2498021"/>
                </a:lnTo>
                <a:lnTo>
                  <a:pt x="625997" y="2447485"/>
                </a:lnTo>
                <a:lnTo>
                  <a:pt x="541562" y="2390448"/>
                </a:lnTo>
                <a:lnTo>
                  <a:pt x="461926" y="2327251"/>
                </a:lnTo>
                <a:lnTo>
                  <a:pt x="387429" y="2258234"/>
                </a:lnTo>
                <a:lnTo>
                  <a:pt x="318412" y="2183737"/>
                </a:lnTo>
                <a:lnTo>
                  <a:pt x="255215" y="2104101"/>
                </a:lnTo>
                <a:lnTo>
                  <a:pt x="198178" y="2019666"/>
                </a:lnTo>
                <a:lnTo>
                  <a:pt x="147642" y="1930771"/>
                </a:lnTo>
                <a:lnTo>
                  <a:pt x="103947" y="1837759"/>
                </a:lnTo>
                <a:lnTo>
                  <a:pt x="67433" y="1740968"/>
                </a:lnTo>
                <a:lnTo>
                  <a:pt x="38442" y="1640740"/>
                </a:lnTo>
                <a:lnTo>
                  <a:pt x="17312" y="1537414"/>
                </a:lnTo>
                <a:lnTo>
                  <a:pt x="4384" y="1431331"/>
                </a:lnTo>
                <a:lnTo>
                  <a:pt x="0" y="1322832"/>
                </a:lnTo>
                <a:close/>
              </a:path>
            </a:pathLst>
          </a:custGeom>
          <a:ln w="76200">
            <a:solidFill>
              <a:srgbClr val="FB5304"/>
            </a:solidFill>
            <a:prstDash val="lgDash"/>
          </a:ln>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16" name="object 16"/>
          <p:cNvSpPr txBox="1"/>
          <p:nvPr/>
        </p:nvSpPr>
        <p:spPr>
          <a:xfrm>
            <a:off x="3956707" y="1729845"/>
            <a:ext cx="2322323" cy="744892"/>
          </a:xfrm>
          <a:prstGeom prst="rect">
            <a:avLst/>
          </a:prstGeom>
        </p:spPr>
        <p:txBody>
          <a:bodyPr wrap="square" lIns="0" tIns="0" rIns="0" bIns="0" rtlCol="0">
            <a:noAutofit/>
          </a:bodyPr>
          <a:lstStyle/>
          <a:p>
            <a:pPr algn="ctr">
              <a:lnSpc>
                <a:spcPts val="2826"/>
              </a:lnSpc>
              <a:spcBef>
                <a:spcPts val="140"/>
              </a:spcBef>
            </a:pPr>
            <a:r>
              <a:rPr sz="4400" b="1" baseline="1035" dirty="0">
                <a:solidFill>
                  <a:srgbClr val="0C4068"/>
                </a:solidFill>
                <a:latin typeface="Tw Cen MT" panose="020B0602020104020603" pitchFamily="34" charset="0"/>
                <a:ea typeface="Tahoma" panose="020B0604030504040204" pitchFamily="34" charset="0"/>
                <a:cs typeface="Tahoma" panose="020B0604030504040204" pitchFamily="34" charset="0"/>
              </a:rPr>
              <a:t>O</a:t>
            </a:r>
            <a:r>
              <a:rPr sz="4400" b="1" spc="-16" baseline="1035" dirty="0">
                <a:solidFill>
                  <a:srgbClr val="0C4068"/>
                </a:solidFill>
                <a:latin typeface="Tw Cen MT" panose="020B0602020104020603" pitchFamily="34" charset="0"/>
                <a:ea typeface="Tahoma" panose="020B0604030504040204" pitchFamily="34" charset="0"/>
                <a:cs typeface="Tahoma" panose="020B0604030504040204" pitchFamily="34" charset="0"/>
              </a:rPr>
              <a:t>p</a:t>
            </a:r>
            <a:r>
              <a:rPr sz="4400" b="1" baseline="1035" dirty="0">
                <a:solidFill>
                  <a:srgbClr val="0C4068"/>
                </a:solidFill>
                <a:latin typeface="Tw Cen MT" panose="020B0602020104020603" pitchFamily="34" charset="0"/>
                <a:ea typeface="Tahoma" panose="020B0604030504040204" pitchFamily="34" charset="0"/>
                <a:cs typeface="Tahoma" panose="020B0604030504040204" pitchFamily="34" charset="0"/>
              </a:rPr>
              <a:t>en</a:t>
            </a:r>
            <a:r>
              <a:rPr sz="4400" b="1" spc="-333" baseline="1035" dirty="0">
                <a:solidFill>
                  <a:srgbClr val="0C4068"/>
                </a:solidFill>
                <a:latin typeface="Tw Cen MT" panose="020B0602020104020603" pitchFamily="34" charset="0"/>
                <a:ea typeface="Tahoma" panose="020B0604030504040204" pitchFamily="34" charset="0"/>
                <a:cs typeface="Tahoma" panose="020B0604030504040204" pitchFamily="34" charset="0"/>
              </a:rPr>
              <a:t> </a:t>
            </a:r>
            <a:r>
              <a:rPr sz="4400" b="1" baseline="1035" dirty="0">
                <a:solidFill>
                  <a:srgbClr val="0C4068"/>
                </a:solidFill>
                <a:latin typeface="Tw Cen MT" panose="020B0602020104020603" pitchFamily="34" charset="0"/>
                <a:ea typeface="Tahoma" panose="020B0604030504040204" pitchFamily="34" charset="0"/>
                <a:cs typeface="Tahoma" panose="020B0604030504040204" pitchFamily="34" charset="0"/>
              </a:rPr>
              <a:t>System</a:t>
            </a:r>
            <a:endParaRPr sz="2900" dirty="0">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360202" marR="439796" algn="ctr">
              <a:lnSpc>
                <a:spcPct val="95825"/>
              </a:lnSpc>
              <a:spcBef>
                <a:spcPts val="106"/>
              </a:spcBef>
            </a:pPr>
            <a:r>
              <a:rPr spc="-4" dirty="0">
                <a:solidFill>
                  <a:srgbClr val="3E3E3E"/>
                </a:solidFill>
                <a:latin typeface="Tw Cen MT" panose="020B0602020104020603" pitchFamily="34" charset="0"/>
                <a:ea typeface="Tahoma" panose="020B0604030504040204" pitchFamily="34" charset="0"/>
                <a:cs typeface="Tahoma" panose="020B0604030504040204" pitchFamily="34" charset="0"/>
              </a:rPr>
              <a:t>202</a:t>
            </a:r>
            <a:r>
              <a:rPr dirty="0">
                <a:solidFill>
                  <a:srgbClr val="3E3E3E"/>
                </a:solidFill>
                <a:latin typeface="Tw Cen MT" panose="020B0602020104020603" pitchFamily="34" charset="0"/>
                <a:ea typeface="Tahoma" panose="020B0604030504040204" pitchFamily="34" charset="0"/>
                <a:cs typeface="Tahoma" panose="020B0604030504040204" pitchFamily="34" charset="0"/>
              </a:rPr>
              <a:t>0</a:t>
            </a:r>
            <a:r>
              <a:rPr spc="-4" dirty="0">
                <a:solidFill>
                  <a:srgbClr val="3E3E3E"/>
                </a:solidFill>
                <a:latin typeface="Tw Cen MT" panose="020B0602020104020603" pitchFamily="34" charset="0"/>
                <a:ea typeface="Tahoma" panose="020B0604030504040204" pitchFamily="34" charset="0"/>
                <a:cs typeface="Tahoma" panose="020B0604030504040204" pitchFamily="34" charset="0"/>
              </a:rPr>
              <a:t>-2024</a:t>
            </a:r>
            <a:endParaRPr dirty="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15" name="object 15"/>
          <p:cNvSpPr txBox="1"/>
          <p:nvPr/>
        </p:nvSpPr>
        <p:spPr>
          <a:xfrm>
            <a:off x="1537411" y="2614662"/>
            <a:ext cx="1908543" cy="1036044"/>
          </a:xfrm>
          <a:prstGeom prst="rect">
            <a:avLst/>
          </a:prstGeom>
        </p:spPr>
        <p:txBody>
          <a:bodyPr wrap="square" lIns="0" tIns="0" rIns="0" bIns="0" rtlCol="0">
            <a:noAutofit/>
          </a:bodyPr>
          <a:lstStyle/>
          <a:p>
            <a:pPr algn="ctr">
              <a:lnSpc>
                <a:spcPts val="2441"/>
              </a:lnSpc>
              <a:spcBef>
                <a:spcPts val="121"/>
              </a:spcBef>
            </a:pPr>
            <a:r>
              <a:rPr b="1" dirty="0">
                <a:solidFill>
                  <a:srgbClr val="0C4068"/>
                </a:solidFill>
                <a:latin typeface="Tw Cen MT" panose="020B0602020104020603" pitchFamily="34" charset="0"/>
                <a:ea typeface="Tahoma" panose="020B0604030504040204" pitchFamily="34" charset="0"/>
                <a:cs typeface="Tahoma" panose="020B0604030504040204" pitchFamily="34" charset="0"/>
              </a:rPr>
              <a:t>Open</a:t>
            </a:r>
            <a:r>
              <a:rPr b="1" spc="-57" dirty="0">
                <a:solidFill>
                  <a:srgbClr val="0C4068"/>
                </a:solidFill>
                <a:latin typeface="Tw Cen MT" panose="020B0602020104020603" pitchFamily="34" charset="0"/>
                <a:ea typeface="Tahoma" panose="020B0604030504040204" pitchFamily="34" charset="0"/>
                <a:cs typeface="Tahoma" panose="020B0604030504040204" pitchFamily="34" charset="0"/>
              </a:rPr>
              <a:t> </a:t>
            </a:r>
            <a:r>
              <a:rPr b="1" spc="-10" dirty="0">
                <a:solidFill>
                  <a:srgbClr val="0C4068"/>
                </a:solidFill>
                <a:latin typeface="Tw Cen MT" panose="020B0602020104020603" pitchFamily="34" charset="0"/>
                <a:ea typeface="Tahoma" panose="020B0604030504040204" pitchFamily="34" charset="0"/>
                <a:cs typeface="Tahoma" panose="020B0604030504040204" pitchFamily="34" charset="0"/>
              </a:rPr>
              <a:t>C</a:t>
            </a:r>
            <a:r>
              <a:rPr b="1" dirty="0">
                <a:solidFill>
                  <a:srgbClr val="0C4068"/>
                </a:solidFill>
                <a:latin typeface="Tw Cen MT" panose="020B0602020104020603" pitchFamily="34" charset="0"/>
                <a:ea typeface="Tahoma" panose="020B0604030504040204" pitchFamily="34" charset="0"/>
                <a:cs typeface="Tahoma" panose="020B0604030504040204" pitchFamily="34" charset="0"/>
              </a:rPr>
              <a:t>areer</a:t>
            </a:r>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368718" marR="391022" algn="ctr">
              <a:lnSpc>
                <a:spcPts val="2523"/>
              </a:lnSpc>
              <a:spcBef>
                <a:spcPts val="4"/>
              </a:spcBef>
            </a:pPr>
            <a:r>
              <a:rPr b="1" dirty="0">
                <a:solidFill>
                  <a:srgbClr val="0C4068"/>
                </a:solidFill>
                <a:latin typeface="Tw Cen MT" panose="020B0602020104020603" pitchFamily="34" charset="0"/>
                <a:ea typeface="Tahoma" panose="020B0604030504040204" pitchFamily="34" charset="0"/>
                <a:cs typeface="Tahoma" panose="020B0604030504040204" pitchFamily="34" charset="0"/>
              </a:rPr>
              <a:t>System</a:t>
            </a:r>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206443" marR="181438" algn="ctr">
              <a:lnSpc>
                <a:spcPct val="95825"/>
              </a:lnSpc>
              <a:spcBef>
                <a:spcPts val="277"/>
              </a:spcBef>
            </a:pPr>
            <a:r>
              <a:rPr spc="-4" dirty="0">
                <a:solidFill>
                  <a:srgbClr val="3E3E3E"/>
                </a:solidFill>
                <a:latin typeface="Tw Cen MT" panose="020B0602020104020603" pitchFamily="34" charset="0"/>
                <a:ea typeface="Tahoma" panose="020B0604030504040204" pitchFamily="34" charset="0"/>
                <a:cs typeface="Tahoma" panose="020B0604030504040204" pitchFamily="34" charset="0"/>
              </a:rPr>
              <a:t>2015-2019</a:t>
            </a:r>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14" name="object 14"/>
          <p:cNvSpPr txBox="1"/>
          <p:nvPr/>
        </p:nvSpPr>
        <p:spPr>
          <a:xfrm>
            <a:off x="8972238" y="3756081"/>
            <a:ext cx="2529160" cy="321944"/>
          </a:xfrm>
          <a:prstGeom prst="rect">
            <a:avLst/>
          </a:prstGeom>
        </p:spPr>
        <p:txBody>
          <a:bodyPr wrap="square" lIns="0" tIns="0" rIns="0" bIns="0" rtlCol="0">
            <a:noAutofit/>
          </a:bodyPr>
          <a:lstStyle/>
          <a:p>
            <a:pPr marL="12342">
              <a:lnSpc>
                <a:spcPts val="2441"/>
              </a:lnSpc>
              <a:spcBef>
                <a:spcPts val="121"/>
              </a:spcBef>
            </a:pPr>
            <a:r>
              <a:rPr sz="1800" b="1" dirty="0">
                <a:solidFill>
                  <a:srgbClr val="FFFFFF"/>
                </a:solidFill>
                <a:latin typeface="Tw Cen MT" panose="020B0602020104020603" pitchFamily="34" charset="0"/>
                <a:ea typeface="Tahoma" panose="020B0604030504040204" pitchFamily="34" charset="0"/>
                <a:cs typeface="Tahoma" panose="020B0604030504040204" pitchFamily="34" charset="0"/>
              </a:rPr>
              <a:t>SMART</a:t>
            </a:r>
            <a:r>
              <a:rPr sz="1800" b="1" spc="49" dirty="0">
                <a:solidFill>
                  <a:srgbClr val="FFFFFF"/>
                </a:solidFill>
                <a:latin typeface="Tw Cen MT" panose="020B0602020104020603" pitchFamily="34" charset="0"/>
                <a:ea typeface="Tahoma" panose="020B0604030504040204" pitchFamily="34" charset="0"/>
                <a:cs typeface="Tahoma" panose="020B0604030504040204" pitchFamily="34" charset="0"/>
              </a:rPr>
              <a:t> </a:t>
            </a:r>
            <a:r>
              <a:rPr sz="1800" b="1" dirty="0">
                <a:solidFill>
                  <a:srgbClr val="FFFFFF"/>
                </a:solidFill>
                <a:latin typeface="Tw Cen MT" panose="020B0602020104020603" pitchFamily="34" charset="0"/>
                <a:ea typeface="Tahoma" panose="020B0604030504040204" pitchFamily="34" charset="0"/>
                <a:cs typeface="Tahoma" panose="020B0604030504040204" pitchFamily="34" charset="0"/>
              </a:rPr>
              <a:t>ASN</a:t>
            </a:r>
            <a:r>
              <a:rPr sz="1800" b="1" spc="117" dirty="0">
                <a:solidFill>
                  <a:srgbClr val="FFFFFF"/>
                </a:solidFill>
                <a:latin typeface="Tw Cen MT" panose="020B0602020104020603" pitchFamily="34" charset="0"/>
                <a:ea typeface="Tahoma" panose="020B0604030504040204" pitchFamily="34" charset="0"/>
                <a:cs typeface="Tahoma" panose="020B0604030504040204" pitchFamily="34" charset="0"/>
              </a:rPr>
              <a:t> </a:t>
            </a:r>
            <a:r>
              <a:rPr sz="1800" b="1" dirty="0">
                <a:solidFill>
                  <a:srgbClr val="FFFFFF"/>
                </a:solidFill>
                <a:latin typeface="Tw Cen MT" panose="020B0602020104020603" pitchFamily="34" charset="0"/>
                <a:ea typeface="Tahoma" panose="020B0604030504040204" pitchFamily="34" charset="0"/>
                <a:cs typeface="Tahoma" panose="020B0604030504040204" pitchFamily="34" charset="0"/>
              </a:rPr>
              <a:t>2024</a:t>
            </a:r>
            <a:endParaRPr sz="1800" dirty="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13" name="object 13"/>
          <p:cNvSpPr txBox="1"/>
          <p:nvPr/>
        </p:nvSpPr>
        <p:spPr>
          <a:xfrm>
            <a:off x="5964774" y="3895736"/>
            <a:ext cx="1909001" cy="1836471"/>
          </a:xfrm>
          <a:prstGeom prst="rect">
            <a:avLst/>
          </a:prstGeom>
        </p:spPr>
        <p:txBody>
          <a:bodyPr wrap="square" lIns="0" tIns="0" rIns="0" bIns="0" rtlCol="0">
            <a:noAutofit/>
          </a:bodyPr>
          <a:lstStyle/>
          <a:p>
            <a:pPr marL="459358" marR="563974" algn="ctr">
              <a:lnSpc>
                <a:spcPts val="1467"/>
              </a:lnSpc>
              <a:spcBef>
                <a:spcPts val="74"/>
              </a:spcBef>
            </a:pPr>
            <a:r>
              <a:rPr sz="1500" b="1" dirty="0">
                <a:solidFill>
                  <a:srgbClr val="3E3E3E"/>
                </a:solidFill>
                <a:latin typeface="Tw Cen MT" panose="020B0602020104020603" pitchFamily="34" charset="0"/>
                <a:ea typeface="Tahoma" panose="020B0604030504040204" pitchFamily="34" charset="0"/>
                <a:cs typeface="Tahoma" panose="020B0604030504040204" pitchFamily="34" charset="0"/>
              </a:rPr>
              <a:t>DYNA</a:t>
            </a:r>
            <a:r>
              <a:rPr sz="1500" b="1" spc="-4" dirty="0">
                <a:solidFill>
                  <a:srgbClr val="3E3E3E"/>
                </a:solidFill>
                <a:latin typeface="Tw Cen MT" panose="020B0602020104020603" pitchFamily="34" charset="0"/>
                <a:ea typeface="Tahoma" panose="020B0604030504040204" pitchFamily="34" charset="0"/>
                <a:cs typeface="Tahoma" panose="020B0604030504040204" pitchFamily="34" charset="0"/>
              </a:rPr>
              <a:t>M</a:t>
            </a:r>
            <a:r>
              <a:rPr sz="1500" b="1" dirty="0">
                <a:solidFill>
                  <a:srgbClr val="3E3E3E"/>
                </a:solidFill>
                <a:latin typeface="Tw Cen MT" panose="020B0602020104020603" pitchFamily="34" charset="0"/>
                <a:ea typeface="Tahoma" panose="020B0604030504040204" pitchFamily="34" charset="0"/>
                <a:cs typeface="Tahoma" panose="020B0604030504040204" pitchFamily="34" charset="0"/>
              </a:rPr>
              <a:t>IC</a:t>
            </a:r>
            <a:endParaRPr sz="1500" dirty="0">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275762" marR="379294" algn="ctr">
              <a:lnSpc>
                <a:spcPts val="1476"/>
              </a:lnSpc>
            </a:pPr>
            <a:r>
              <a:rPr sz="1500" b="1" dirty="0">
                <a:solidFill>
                  <a:srgbClr val="3E3E3E"/>
                </a:solidFill>
                <a:latin typeface="Tw Cen MT" panose="020B0602020104020603" pitchFamily="34" charset="0"/>
                <a:ea typeface="Tahoma" panose="020B0604030504040204" pitchFamily="34" charset="0"/>
                <a:cs typeface="Tahoma" panose="020B0604030504040204" pitchFamily="34" charset="0"/>
              </a:rPr>
              <a:t>GOV</a:t>
            </a:r>
            <a:r>
              <a:rPr sz="1500" b="1" spc="4" dirty="0">
                <a:solidFill>
                  <a:srgbClr val="3E3E3E"/>
                </a:solidFill>
                <a:latin typeface="Tw Cen MT" panose="020B0602020104020603" pitchFamily="34" charset="0"/>
                <a:ea typeface="Tahoma" panose="020B0604030504040204" pitchFamily="34" charset="0"/>
                <a:cs typeface="Tahoma" panose="020B0604030504040204" pitchFamily="34" charset="0"/>
              </a:rPr>
              <a:t>E</a:t>
            </a:r>
            <a:r>
              <a:rPr sz="1500" b="1" dirty="0">
                <a:solidFill>
                  <a:srgbClr val="3E3E3E"/>
                </a:solidFill>
                <a:latin typeface="Tw Cen MT" panose="020B0602020104020603" pitchFamily="34" charset="0"/>
                <a:ea typeface="Tahoma" panose="020B0604030504040204" pitchFamily="34" charset="0"/>
                <a:cs typeface="Tahoma" panose="020B0604030504040204" pitchFamily="34" charset="0"/>
              </a:rPr>
              <a:t>RNANCE</a:t>
            </a:r>
            <a:endParaRPr sz="1500" dirty="0">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37765" marR="157976" algn="ctr">
              <a:lnSpc>
                <a:spcPct val="95825"/>
              </a:lnSpc>
              <a:spcBef>
                <a:spcPts val="969"/>
              </a:spcBef>
            </a:pPr>
            <a:r>
              <a:rPr sz="1500" b="1" dirty="0">
                <a:solidFill>
                  <a:srgbClr val="FFFFFF"/>
                </a:solidFill>
                <a:latin typeface="Tw Cen MT" panose="020B0602020104020603" pitchFamily="34" charset="0"/>
                <a:ea typeface="Tahoma" panose="020B0604030504040204" pitchFamily="34" charset="0"/>
                <a:cs typeface="Tahoma" panose="020B0604030504040204" pitchFamily="34" charset="0"/>
              </a:rPr>
              <a:t>H</a:t>
            </a:r>
            <a:r>
              <a:rPr sz="1500" b="1" spc="4" dirty="0">
                <a:solidFill>
                  <a:srgbClr val="FFFFFF"/>
                </a:solidFill>
                <a:latin typeface="Tw Cen MT" panose="020B0602020104020603" pitchFamily="34" charset="0"/>
                <a:ea typeface="Tahoma" panose="020B0604030504040204" pitchFamily="34" charset="0"/>
                <a:cs typeface="Tahoma" panose="020B0604030504040204" pitchFamily="34" charset="0"/>
              </a:rPr>
              <a:t>U</a:t>
            </a:r>
            <a:r>
              <a:rPr sz="1500" b="1" spc="-10" dirty="0">
                <a:solidFill>
                  <a:srgbClr val="FFFFFF"/>
                </a:solidFill>
                <a:latin typeface="Tw Cen MT" panose="020B0602020104020603" pitchFamily="34" charset="0"/>
                <a:ea typeface="Tahoma" panose="020B0604030504040204" pitchFamily="34" charset="0"/>
                <a:cs typeface="Tahoma" panose="020B0604030504040204" pitchFamily="34" charset="0"/>
              </a:rPr>
              <a:t>M</a:t>
            </a:r>
            <a:r>
              <a:rPr sz="1500" b="1" dirty="0">
                <a:solidFill>
                  <a:srgbClr val="FFFFFF"/>
                </a:solidFill>
                <a:latin typeface="Tw Cen MT" panose="020B0602020104020603" pitchFamily="34" charset="0"/>
                <a:ea typeface="Tahoma" panose="020B0604030504040204" pitchFamily="34" charset="0"/>
                <a:cs typeface="Tahoma" panose="020B0604030504040204" pitchFamily="34" charset="0"/>
              </a:rPr>
              <a:t>AN</a:t>
            </a:r>
            <a:r>
              <a:rPr sz="1500" b="1" spc="105" dirty="0">
                <a:solidFill>
                  <a:srgbClr val="FFFFFF"/>
                </a:solidFill>
                <a:latin typeface="Tw Cen MT" panose="020B0602020104020603" pitchFamily="34" charset="0"/>
                <a:ea typeface="Tahoma" panose="020B0604030504040204" pitchFamily="34" charset="0"/>
                <a:cs typeface="Tahoma" panose="020B0604030504040204" pitchFamily="34" charset="0"/>
              </a:rPr>
              <a:t> </a:t>
            </a:r>
            <a:r>
              <a:rPr sz="1500" b="1" dirty="0">
                <a:solidFill>
                  <a:srgbClr val="FFFFFF"/>
                </a:solidFill>
                <a:latin typeface="Tw Cen MT" panose="020B0602020104020603" pitchFamily="34" charset="0"/>
                <a:ea typeface="Tahoma" panose="020B0604030504040204" pitchFamily="34" charset="0"/>
                <a:cs typeface="Tahoma" panose="020B0604030504040204" pitchFamily="34" charset="0"/>
              </a:rPr>
              <a:t>CA</a:t>
            </a:r>
            <a:r>
              <a:rPr sz="1500" b="1" spc="4" dirty="0">
                <a:solidFill>
                  <a:srgbClr val="FFFFFF"/>
                </a:solidFill>
                <a:latin typeface="Tw Cen MT" panose="020B0602020104020603" pitchFamily="34" charset="0"/>
                <a:ea typeface="Tahoma" panose="020B0604030504040204" pitchFamily="34" charset="0"/>
                <a:cs typeface="Tahoma" panose="020B0604030504040204" pitchFamily="34" charset="0"/>
              </a:rPr>
              <a:t>P</a:t>
            </a:r>
            <a:r>
              <a:rPr sz="1500" b="1" dirty="0">
                <a:solidFill>
                  <a:srgbClr val="FFFFFF"/>
                </a:solidFill>
                <a:latin typeface="Tw Cen MT" panose="020B0602020104020603" pitchFamily="34" charset="0"/>
                <a:ea typeface="Tahoma" panose="020B0604030504040204" pitchFamily="34" charset="0"/>
                <a:cs typeface="Tahoma" panose="020B0604030504040204" pitchFamily="34" charset="0"/>
              </a:rPr>
              <a:t>ITAL</a:t>
            </a:r>
            <a:endParaRPr sz="1500" dirty="0">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145148" marR="264949" algn="ctr">
              <a:lnSpc>
                <a:spcPct val="95825"/>
              </a:lnSpc>
              <a:spcBef>
                <a:spcPts val="78"/>
              </a:spcBef>
            </a:pPr>
            <a:r>
              <a:rPr sz="1500" b="1" spc="-4" dirty="0">
                <a:solidFill>
                  <a:srgbClr val="FFFFFF"/>
                </a:solidFill>
                <a:latin typeface="Tw Cen MT" panose="020B0602020104020603" pitchFamily="34" charset="0"/>
                <a:ea typeface="Tahoma" panose="020B0604030504040204" pitchFamily="34" charset="0"/>
                <a:cs typeface="Tahoma" panose="020B0604030504040204" pitchFamily="34" charset="0"/>
              </a:rPr>
              <a:t>M</a:t>
            </a:r>
            <a:r>
              <a:rPr sz="1500" b="1" dirty="0">
                <a:solidFill>
                  <a:srgbClr val="FFFFFF"/>
                </a:solidFill>
                <a:latin typeface="Tw Cen MT" panose="020B0602020104020603" pitchFamily="34" charset="0"/>
                <a:ea typeface="Tahoma" panose="020B0604030504040204" pitchFamily="34" charset="0"/>
                <a:cs typeface="Tahoma" panose="020B0604030504040204" pitchFamily="34" charset="0"/>
              </a:rPr>
              <a:t>ANAG</a:t>
            </a:r>
            <a:r>
              <a:rPr sz="1500" b="1" spc="-4" dirty="0">
                <a:solidFill>
                  <a:srgbClr val="FFFFFF"/>
                </a:solidFill>
                <a:latin typeface="Tw Cen MT" panose="020B0602020104020603" pitchFamily="34" charset="0"/>
                <a:ea typeface="Tahoma" panose="020B0604030504040204" pitchFamily="34" charset="0"/>
                <a:cs typeface="Tahoma" panose="020B0604030504040204" pitchFamily="34" charset="0"/>
              </a:rPr>
              <a:t>EME</a:t>
            </a:r>
            <a:r>
              <a:rPr sz="1500" b="1" dirty="0">
                <a:solidFill>
                  <a:srgbClr val="FFFFFF"/>
                </a:solidFill>
                <a:latin typeface="Tw Cen MT" panose="020B0602020104020603" pitchFamily="34" charset="0"/>
                <a:ea typeface="Tahoma" panose="020B0604030504040204" pitchFamily="34" charset="0"/>
                <a:cs typeface="Tahoma" panose="020B0604030504040204" pitchFamily="34" charset="0"/>
              </a:rPr>
              <a:t>NT</a:t>
            </a:r>
            <a:endParaRPr sz="1500" dirty="0">
              <a:solidFill>
                <a:prstClr val="black"/>
              </a:solidFill>
              <a:latin typeface="Tw Cen MT" panose="020B0602020104020603" pitchFamily="34" charset="0"/>
              <a:ea typeface="Tahoma" panose="020B0604030504040204" pitchFamily="34" charset="0"/>
              <a:cs typeface="Tahoma" panose="020B0604030504040204" pitchFamily="34" charset="0"/>
            </a:endParaRPr>
          </a:p>
          <a:p>
            <a:pPr algn="ctr">
              <a:lnSpc>
                <a:spcPts val="1793"/>
              </a:lnSpc>
              <a:spcBef>
                <a:spcPts val="958"/>
              </a:spcBef>
            </a:pPr>
            <a:r>
              <a:rPr sz="1600" b="1" dirty="0">
                <a:solidFill>
                  <a:srgbClr val="3A3A3A"/>
                </a:solidFill>
                <a:latin typeface="Tw Cen MT" panose="020B0602020104020603" pitchFamily="34" charset="0"/>
                <a:ea typeface="Tahoma" panose="020B0604030504040204" pitchFamily="34" charset="0"/>
                <a:cs typeface="Tahoma" panose="020B0604030504040204" pitchFamily="34" charset="0"/>
              </a:rPr>
              <a:t>R</a:t>
            </a:r>
            <a:r>
              <a:rPr sz="1600" b="1" spc="4" dirty="0">
                <a:solidFill>
                  <a:srgbClr val="3A3A3A"/>
                </a:solidFill>
                <a:latin typeface="Tw Cen MT" panose="020B0602020104020603" pitchFamily="34" charset="0"/>
                <a:ea typeface="Tahoma" panose="020B0604030504040204" pitchFamily="34" charset="0"/>
                <a:cs typeface="Tahoma" panose="020B0604030504040204" pitchFamily="34" charset="0"/>
              </a:rPr>
              <a:t>P</a:t>
            </a:r>
            <a:r>
              <a:rPr sz="1600" b="1" dirty="0">
                <a:solidFill>
                  <a:srgbClr val="3A3A3A"/>
                </a:solidFill>
                <a:latin typeface="Tw Cen MT" panose="020B0602020104020603" pitchFamily="34" charset="0"/>
                <a:ea typeface="Tahoma" panose="020B0604030504040204" pitchFamily="34" charset="0"/>
                <a:cs typeface="Tahoma" panose="020B0604030504040204" pitchFamily="34" charset="0"/>
              </a:rPr>
              <a:t>JM</a:t>
            </a:r>
            <a:r>
              <a:rPr sz="1600" b="1" spc="86" dirty="0">
                <a:solidFill>
                  <a:srgbClr val="3A3A3A"/>
                </a:solidFill>
                <a:latin typeface="Tw Cen MT" panose="020B0602020104020603" pitchFamily="34" charset="0"/>
                <a:ea typeface="Tahoma" panose="020B0604030504040204" pitchFamily="34" charset="0"/>
                <a:cs typeface="Tahoma" panose="020B0604030504040204" pitchFamily="34" charset="0"/>
              </a:rPr>
              <a:t> </a:t>
            </a:r>
            <a:r>
              <a:rPr sz="1600" b="1" dirty="0">
                <a:solidFill>
                  <a:srgbClr val="3A3A3A"/>
                </a:solidFill>
                <a:latin typeface="Tw Cen MT" panose="020B0602020104020603" pitchFamily="34" charset="0"/>
                <a:ea typeface="Tahoma" panose="020B0604030504040204" pitchFamily="34" charset="0"/>
                <a:cs typeface="Tahoma" panose="020B0604030504040204" pitchFamily="34" charset="0"/>
              </a:rPr>
              <a:t>4</a:t>
            </a:r>
            <a:r>
              <a:rPr sz="1600" b="1" spc="110" dirty="0">
                <a:solidFill>
                  <a:srgbClr val="3A3A3A"/>
                </a:solidFill>
                <a:latin typeface="Tw Cen MT" panose="020B0602020104020603" pitchFamily="34" charset="0"/>
                <a:ea typeface="Tahoma" panose="020B0604030504040204" pitchFamily="34" charset="0"/>
                <a:cs typeface="Tahoma" panose="020B0604030504040204" pitchFamily="34" charset="0"/>
              </a:rPr>
              <a:t> </a:t>
            </a:r>
            <a:r>
              <a:rPr sz="1600" b="1" dirty="0">
                <a:solidFill>
                  <a:srgbClr val="3A3A3A"/>
                </a:solidFill>
                <a:latin typeface="Tw Cen MT" panose="020B0602020104020603" pitchFamily="34" charset="0"/>
                <a:ea typeface="Tahoma" panose="020B0604030504040204" pitchFamily="34" charset="0"/>
                <a:cs typeface="Tahoma" panose="020B0604030504040204" pitchFamily="34" charset="0"/>
              </a:rPr>
              <a:t>(202</a:t>
            </a:r>
            <a:r>
              <a:rPr sz="1600" b="1" spc="10" dirty="0">
                <a:solidFill>
                  <a:srgbClr val="3A3A3A"/>
                </a:solidFill>
                <a:latin typeface="Tw Cen MT" panose="020B0602020104020603" pitchFamily="34" charset="0"/>
                <a:ea typeface="Tahoma" panose="020B0604030504040204" pitchFamily="34" charset="0"/>
                <a:cs typeface="Tahoma" panose="020B0604030504040204" pitchFamily="34" charset="0"/>
              </a:rPr>
              <a:t>0</a:t>
            </a:r>
            <a:r>
              <a:rPr sz="1600" b="1" dirty="0">
                <a:solidFill>
                  <a:srgbClr val="3A3A3A"/>
                </a:solidFill>
                <a:latin typeface="Tw Cen MT" panose="020B0602020104020603" pitchFamily="34" charset="0"/>
                <a:ea typeface="Tahoma" panose="020B0604030504040204" pitchFamily="34" charset="0"/>
                <a:cs typeface="Tahoma" panose="020B0604030504040204" pitchFamily="34" charset="0"/>
              </a:rPr>
              <a:t>-2024): </a:t>
            </a:r>
            <a:endParaRPr sz="1600" dirty="0">
              <a:solidFill>
                <a:prstClr val="black"/>
              </a:solidFill>
              <a:latin typeface="Tw Cen MT" panose="020B0602020104020603" pitchFamily="34" charset="0"/>
              <a:ea typeface="Tahoma" panose="020B0604030504040204" pitchFamily="34" charset="0"/>
              <a:cs typeface="Tahoma" panose="020B0604030504040204" pitchFamily="34" charset="0"/>
            </a:endParaRPr>
          </a:p>
          <a:p>
            <a:pPr algn="ctr">
              <a:lnSpc>
                <a:spcPts val="1793"/>
              </a:lnSpc>
              <a:spcBef>
                <a:spcPts val="183"/>
              </a:spcBef>
            </a:pP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Bir</a:t>
            </a:r>
            <a:r>
              <a:rPr sz="1600" b="1" spc="-11" dirty="0">
                <a:solidFill>
                  <a:prstClr val="black"/>
                </a:solidFill>
                <a:latin typeface="Tw Cen MT" panose="020B0602020104020603" pitchFamily="34" charset="0"/>
                <a:ea typeface="Tahoma" panose="020B0604030504040204" pitchFamily="34" charset="0"/>
                <a:cs typeface="Tahoma" panose="020B0604030504040204" pitchFamily="34" charset="0"/>
              </a:rPr>
              <a:t>o</a:t>
            </a:r>
            <a:r>
              <a:rPr sz="1600" b="1" spc="-5" dirty="0">
                <a:solidFill>
                  <a:prstClr val="black"/>
                </a:solidFill>
                <a:latin typeface="Tw Cen MT" panose="020B0602020104020603" pitchFamily="34" charset="0"/>
                <a:ea typeface="Tahoma" panose="020B0604030504040204" pitchFamily="34" charset="0"/>
                <a:cs typeface="Tahoma" panose="020B0604030504040204" pitchFamily="34" charset="0"/>
              </a:rPr>
              <a:t>k</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r</a:t>
            </a:r>
            <a:r>
              <a:rPr sz="1600" b="1" spc="-11" dirty="0">
                <a:solidFill>
                  <a:prstClr val="black"/>
                </a:solidFill>
                <a:latin typeface="Tw Cen MT" panose="020B0602020104020603" pitchFamily="34" charset="0"/>
                <a:ea typeface="Tahoma" panose="020B0604030504040204" pitchFamily="34" charset="0"/>
                <a:cs typeface="Tahoma" panose="020B0604030504040204" pitchFamily="34" charset="0"/>
              </a:rPr>
              <a:t>a</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si Ber</a:t>
            </a:r>
            <a:r>
              <a:rPr sz="1600" b="1" spc="-10" dirty="0">
                <a:solidFill>
                  <a:prstClr val="black"/>
                </a:solidFill>
                <a:latin typeface="Tw Cen MT" panose="020B0602020104020603" pitchFamily="34" charset="0"/>
                <a:ea typeface="Tahoma" panose="020B0604030504040204" pitchFamily="34" charset="0"/>
                <a:cs typeface="Tahoma" panose="020B0604030504040204" pitchFamily="34" charset="0"/>
              </a:rPr>
              <a:t>k</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e</a:t>
            </a:r>
            <a:r>
              <a:rPr sz="1600" b="1" spc="10" dirty="0">
                <a:solidFill>
                  <a:prstClr val="black"/>
                </a:solidFill>
                <a:latin typeface="Tw Cen MT" panose="020B0602020104020603" pitchFamily="34" charset="0"/>
                <a:ea typeface="Tahoma" panose="020B0604030504040204" pitchFamily="34" charset="0"/>
                <a:cs typeface="Tahoma" panose="020B0604030504040204" pitchFamily="34" charset="0"/>
              </a:rPr>
              <a:t>l</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as </a:t>
            </a:r>
            <a:endParaRPr sz="1600" dirty="0">
              <a:solidFill>
                <a:prstClr val="black"/>
              </a:solidFill>
              <a:latin typeface="Tw Cen MT" panose="020B0602020104020603" pitchFamily="34" charset="0"/>
              <a:ea typeface="Tahoma" panose="020B0604030504040204" pitchFamily="34" charset="0"/>
              <a:cs typeface="Tahoma" panose="020B0604030504040204" pitchFamily="34" charset="0"/>
            </a:endParaRPr>
          </a:p>
          <a:p>
            <a:pPr algn="ctr">
              <a:lnSpc>
                <a:spcPts val="1793"/>
              </a:lnSpc>
              <a:spcBef>
                <a:spcPts val="183"/>
              </a:spcBef>
            </a:pP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D</a:t>
            </a:r>
            <a:r>
              <a:rPr sz="1600" b="1" spc="-10" dirty="0">
                <a:solidFill>
                  <a:prstClr val="black"/>
                </a:solidFill>
                <a:latin typeface="Tw Cen MT" panose="020B0602020104020603" pitchFamily="34" charset="0"/>
                <a:ea typeface="Tahoma" panose="020B0604030504040204" pitchFamily="34" charset="0"/>
                <a:cs typeface="Tahoma" panose="020B0604030504040204" pitchFamily="34" charset="0"/>
              </a:rPr>
              <a:t>u</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nia</a:t>
            </a:r>
            <a:endParaRPr sz="1600" dirty="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12" name="object 12"/>
          <p:cNvSpPr txBox="1"/>
          <p:nvPr/>
        </p:nvSpPr>
        <p:spPr>
          <a:xfrm>
            <a:off x="364144" y="4118242"/>
            <a:ext cx="1749647" cy="894636"/>
          </a:xfrm>
          <a:prstGeom prst="rect">
            <a:avLst/>
          </a:prstGeom>
        </p:spPr>
        <p:txBody>
          <a:bodyPr wrap="square" lIns="0" tIns="0" rIns="0" bIns="0" rtlCol="0">
            <a:noAutofit/>
          </a:bodyPr>
          <a:lstStyle/>
          <a:p>
            <a:pPr algn="ctr">
              <a:lnSpc>
                <a:spcPts val="2052"/>
              </a:lnSpc>
              <a:spcBef>
                <a:spcPts val="102"/>
              </a:spcBef>
            </a:pPr>
            <a:r>
              <a:rPr sz="1900" b="1" dirty="0">
                <a:solidFill>
                  <a:srgbClr val="0C4068"/>
                </a:solidFill>
                <a:latin typeface="Tw Cen MT" panose="020B0602020104020603" pitchFamily="34" charset="0"/>
                <a:ea typeface="Tahoma" panose="020B0604030504040204" pitchFamily="34" charset="0"/>
                <a:cs typeface="Tahoma" panose="020B0604030504040204" pitchFamily="34" charset="0"/>
              </a:rPr>
              <a:t>Cl</a:t>
            </a:r>
            <a:r>
              <a:rPr sz="1900" b="1" spc="-11" dirty="0">
                <a:solidFill>
                  <a:srgbClr val="0C4068"/>
                </a:solidFill>
                <a:latin typeface="Tw Cen MT" panose="020B0602020104020603" pitchFamily="34" charset="0"/>
                <a:ea typeface="Tahoma" panose="020B0604030504040204" pitchFamily="34" charset="0"/>
                <a:cs typeface="Tahoma" panose="020B0604030504040204" pitchFamily="34" charset="0"/>
              </a:rPr>
              <a:t>o</a:t>
            </a:r>
            <a:r>
              <a:rPr sz="1900" b="1" dirty="0">
                <a:solidFill>
                  <a:srgbClr val="0C4068"/>
                </a:solidFill>
                <a:latin typeface="Tw Cen MT" panose="020B0602020104020603" pitchFamily="34" charset="0"/>
                <a:ea typeface="Tahoma" panose="020B0604030504040204" pitchFamily="34" charset="0"/>
                <a:cs typeface="Tahoma" panose="020B0604030504040204" pitchFamily="34" charset="0"/>
              </a:rPr>
              <a:t>sed</a:t>
            </a:r>
            <a:r>
              <a:rPr sz="1900" b="1" spc="1" dirty="0">
                <a:solidFill>
                  <a:srgbClr val="0C4068"/>
                </a:solidFill>
                <a:latin typeface="Tw Cen MT" panose="020B0602020104020603" pitchFamily="34" charset="0"/>
                <a:ea typeface="Tahoma" panose="020B0604030504040204" pitchFamily="34" charset="0"/>
                <a:cs typeface="Tahoma" panose="020B0604030504040204" pitchFamily="34" charset="0"/>
              </a:rPr>
              <a:t> </a:t>
            </a:r>
            <a:r>
              <a:rPr sz="1900" b="1" dirty="0">
                <a:solidFill>
                  <a:srgbClr val="0C4068"/>
                </a:solidFill>
                <a:latin typeface="Tw Cen MT" panose="020B0602020104020603" pitchFamily="34" charset="0"/>
                <a:ea typeface="Tahoma" panose="020B0604030504040204" pitchFamily="34" charset="0"/>
                <a:cs typeface="Tahoma" panose="020B0604030504040204" pitchFamily="34" charset="0"/>
              </a:rPr>
              <a:t>Care</a:t>
            </a:r>
            <a:r>
              <a:rPr sz="1900" b="1" spc="4" dirty="0">
                <a:solidFill>
                  <a:srgbClr val="0C4068"/>
                </a:solidFill>
                <a:latin typeface="Tw Cen MT" panose="020B0602020104020603" pitchFamily="34" charset="0"/>
                <a:ea typeface="Tahoma" panose="020B0604030504040204" pitchFamily="34" charset="0"/>
                <a:cs typeface="Tahoma" panose="020B0604030504040204" pitchFamily="34" charset="0"/>
              </a:rPr>
              <a:t>e</a:t>
            </a:r>
            <a:r>
              <a:rPr sz="1900" b="1" dirty="0">
                <a:solidFill>
                  <a:srgbClr val="0C4068"/>
                </a:solidFill>
                <a:latin typeface="Tw Cen MT" panose="020B0602020104020603" pitchFamily="34" charset="0"/>
                <a:ea typeface="Tahoma" panose="020B0604030504040204" pitchFamily="34" charset="0"/>
                <a:cs typeface="Tahoma" panose="020B0604030504040204" pitchFamily="34" charset="0"/>
              </a:rPr>
              <a:t>r</a:t>
            </a:r>
            <a:endParaRPr sz="1900">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384230" marR="402239" algn="ctr">
              <a:lnSpc>
                <a:spcPts val="2106"/>
              </a:lnSpc>
              <a:spcBef>
                <a:spcPts val="1"/>
              </a:spcBef>
            </a:pPr>
            <a:r>
              <a:rPr sz="1900" b="1" dirty="0">
                <a:solidFill>
                  <a:srgbClr val="0C4068"/>
                </a:solidFill>
                <a:latin typeface="Tw Cen MT" panose="020B0602020104020603" pitchFamily="34" charset="0"/>
                <a:ea typeface="Tahoma" panose="020B0604030504040204" pitchFamily="34" charset="0"/>
                <a:cs typeface="Tahoma" panose="020B0604030504040204" pitchFamily="34" charset="0"/>
              </a:rPr>
              <a:t>Sys</a:t>
            </a:r>
            <a:r>
              <a:rPr sz="1900" b="1" spc="-4" dirty="0">
                <a:solidFill>
                  <a:srgbClr val="0C4068"/>
                </a:solidFill>
                <a:latin typeface="Tw Cen MT" panose="020B0602020104020603" pitchFamily="34" charset="0"/>
                <a:ea typeface="Tahoma" panose="020B0604030504040204" pitchFamily="34" charset="0"/>
                <a:cs typeface="Tahoma" panose="020B0604030504040204" pitchFamily="34" charset="0"/>
              </a:rPr>
              <a:t>t</a:t>
            </a:r>
            <a:r>
              <a:rPr sz="1900" b="1" dirty="0">
                <a:solidFill>
                  <a:srgbClr val="0C4068"/>
                </a:solidFill>
                <a:latin typeface="Tw Cen MT" panose="020B0602020104020603" pitchFamily="34" charset="0"/>
                <a:ea typeface="Tahoma" panose="020B0604030504040204" pitchFamily="34" charset="0"/>
                <a:cs typeface="Tahoma" panose="020B0604030504040204" pitchFamily="34" charset="0"/>
              </a:rPr>
              <a:t>em</a:t>
            </a:r>
            <a:endParaRPr sz="1900">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195871" marR="280844" algn="ctr">
              <a:lnSpc>
                <a:spcPct val="95825"/>
              </a:lnSpc>
              <a:spcBef>
                <a:spcPts val="442"/>
              </a:spcBef>
            </a:pPr>
            <a:r>
              <a:rPr sz="1900" spc="-4" dirty="0">
                <a:solidFill>
                  <a:srgbClr val="3E3E3E"/>
                </a:solidFill>
                <a:latin typeface="Tw Cen MT" panose="020B0602020104020603" pitchFamily="34" charset="0"/>
                <a:ea typeface="Tahoma" panose="020B0604030504040204" pitchFamily="34" charset="0"/>
                <a:cs typeface="Tahoma" panose="020B0604030504040204" pitchFamily="34" charset="0"/>
              </a:rPr>
              <a:t>2010</a:t>
            </a:r>
            <a:r>
              <a:rPr sz="1900" spc="4" dirty="0">
                <a:solidFill>
                  <a:srgbClr val="3E3E3E"/>
                </a:solidFill>
                <a:latin typeface="Tw Cen MT" panose="020B0602020104020603" pitchFamily="34" charset="0"/>
                <a:ea typeface="Tahoma" panose="020B0604030504040204" pitchFamily="34" charset="0"/>
                <a:cs typeface="Tahoma" panose="020B0604030504040204" pitchFamily="34" charset="0"/>
              </a:rPr>
              <a:t>-</a:t>
            </a:r>
            <a:r>
              <a:rPr sz="1900" spc="-4" dirty="0">
                <a:solidFill>
                  <a:srgbClr val="3E3E3E"/>
                </a:solidFill>
                <a:latin typeface="Tw Cen MT" panose="020B0602020104020603" pitchFamily="34" charset="0"/>
                <a:ea typeface="Tahoma" panose="020B0604030504040204" pitchFamily="34" charset="0"/>
                <a:cs typeface="Tahoma" panose="020B0604030504040204" pitchFamily="34" charset="0"/>
              </a:rPr>
              <a:t>2014</a:t>
            </a:r>
            <a:endParaRPr sz="1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11" name="object 11"/>
          <p:cNvSpPr txBox="1"/>
          <p:nvPr/>
        </p:nvSpPr>
        <p:spPr>
          <a:xfrm>
            <a:off x="3766880" y="4255819"/>
            <a:ext cx="1676810" cy="333895"/>
          </a:xfrm>
          <a:prstGeom prst="rect">
            <a:avLst/>
          </a:prstGeom>
        </p:spPr>
        <p:txBody>
          <a:bodyPr wrap="square" lIns="0" tIns="0" rIns="0" bIns="0" rtlCol="0">
            <a:noAutofit/>
          </a:bodyPr>
          <a:lstStyle/>
          <a:p>
            <a:pPr algn="ctr">
              <a:lnSpc>
                <a:spcPts val="1268"/>
              </a:lnSpc>
              <a:spcBef>
                <a:spcPts val="63"/>
              </a:spcBef>
            </a:pPr>
            <a:r>
              <a:rPr sz="1200" b="1" dirty="0">
                <a:solidFill>
                  <a:srgbClr val="3E3E3E"/>
                </a:solidFill>
                <a:latin typeface="Tw Cen MT" panose="020B0602020104020603" pitchFamily="34" charset="0"/>
                <a:ea typeface="Tahoma" panose="020B0604030504040204" pitchFamily="34" charset="0"/>
                <a:cs typeface="Tahoma" panose="020B0604030504040204" pitchFamily="34" charset="0"/>
              </a:rPr>
              <a:t>PERF</a:t>
            </a:r>
            <a:r>
              <a:rPr sz="1200" b="1" spc="4" dirty="0">
                <a:solidFill>
                  <a:srgbClr val="3E3E3E"/>
                </a:solidFill>
                <a:latin typeface="Tw Cen MT" panose="020B0602020104020603" pitchFamily="34" charset="0"/>
                <a:ea typeface="Tahoma" panose="020B0604030504040204" pitchFamily="34" charset="0"/>
                <a:cs typeface="Tahoma" panose="020B0604030504040204" pitchFamily="34" charset="0"/>
              </a:rPr>
              <a:t>O</a:t>
            </a:r>
            <a:r>
              <a:rPr sz="1200" b="1" dirty="0">
                <a:solidFill>
                  <a:srgbClr val="3E3E3E"/>
                </a:solidFill>
                <a:latin typeface="Tw Cen MT" panose="020B0602020104020603" pitchFamily="34" charset="0"/>
                <a:ea typeface="Tahoma" panose="020B0604030504040204" pitchFamily="34" charset="0"/>
                <a:cs typeface="Tahoma" panose="020B0604030504040204" pitchFamily="34" charset="0"/>
              </a:rPr>
              <a:t>R</a:t>
            </a:r>
            <a:r>
              <a:rPr sz="1200" b="1" spc="-4" dirty="0">
                <a:solidFill>
                  <a:srgbClr val="3E3E3E"/>
                </a:solidFill>
                <a:latin typeface="Tw Cen MT" panose="020B0602020104020603" pitchFamily="34" charset="0"/>
                <a:ea typeface="Tahoma" panose="020B0604030504040204" pitchFamily="34" charset="0"/>
                <a:cs typeface="Tahoma" panose="020B0604030504040204" pitchFamily="34" charset="0"/>
              </a:rPr>
              <a:t>M</a:t>
            </a:r>
            <a:r>
              <a:rPr sz="1200" b="1" dirty="0">
                <a:solidFill>
                  <a:srgbClr val="3E3E3E"/>
                </a:solidFill>
                <a:latin typeface="Tw Cen MT" panose="020B0602020104020603" pitchFamily="34" charset="0"/>
                <a:ea typeface="Tahoma" panose="020B0604030504040204" pitchFamily="34" charset="0"/>
                <a:cs typeface="Tahoma" panose="020B0604030504040204" pitchFamily="34" charset="0"/>
              </a:rPr>
              <a:t>A</a:t>
            </a:r>
            <a:r>
              <a:rPr sz="1200" b="1" spc="-4" dirty="0">
                <a:solidFill>
                  <a:srgbClr val="3E3E3E"/>
                </a:solidFill>
                <a:latin typeface="Tw Cen MT" panose="020B0602020104020603" pitchFamily="34" charset="0"/>
                <a:ea typeface="Tahoma" panose="020B0604030504040204" pitchFamily="34" charset="0"/>
                <a:cs typeface="Tahoma" panose="020B0604030504040204" pitchFamily="34" charset="0"/>
              </a:rPr>
              <a:t>N</a:t>
            </a:r>
            <a:r>
              <a:rPr sz="1200" b="1" dirty="0">
                <a:solidFill>
                  <a:srgbClr val="3E3E3E"/>
                </a:solidFill>
                <a:latin typeface="Tw Cen MT" panose="020B0602020104020603" pitchFamily="34" charset="0"/>
                <a:ea typeface="Tahoma" panose="020B0604030504040204" pitchFamily="34" charset="0"/>
                <a:cs typeface="Tahoma" panose="020B0604030504040204" pitchFamily="34" charset="0"/>
              </a:rPr>
              <a:t>C</a:t>
            </a:r>
            <a:r>
              <a:rPr sz="1200" b="1" spc="4" dirty="0">
                <a:solidFill>
                  <a:srgbClr val="3E3E3E"/>
                </a:solidFill>
                <a:latin typeface="Tw Cen MT" panose="020B0602020104020603" pitchFamily="34" charset="0"/>
                <a:ea typeface="Tahoma" panose="020B0604030504040204" pitchFamily="34" charset="0"/>
                <a:cs typeface="Tahoma" panose="020B0604030504040204" pitchFamily="34" charset="0"/>
              </a:rPr>
              <a:t>E</a:t>
            </a:r>
            <a:r>
              <a:rPr sz="1200" b="1" dirty="0">
                <a:solidFill>
                  <a:srgbClr val="3E3E3E"/>
                </a:solidFill>
                <a:latin typeface="Tw Cen MT" panose="020B0602020104020603" pitchFamily="34" charset="0"/>
                <a:ea typeface="Tahoma" panose="020B0604030504040204" pitchFamily="34" charset="0"/>
                <a:cs typeface="Tahoma" panose="020B0604030504040204" pitchFamily="34" charset="0"/>
              </a:rPr>
              <a:t>-BAS</a:t>
            </a:r>
            <a:r>
              <a:rPr sz="1200" b="1" spc="-4" dirty="0">
                <a:solidFill>
                  <a:srgbClr val="3E3E3E"/>
                </a:solidFill>
                <a:latin typeface="Tw Cen MT" panose="020B0602020104020603" pitchFamily="34" charset="0"/>
                <a:ea typeface="Tahoma" panose="020B0604030504040204" pitchFamily="34" charset="0"/>
                <a:cs typeface="Tahoma" panose="020B0604030504040204" pitchFamily="34" charset="0"/>
              </a:rPr>
              <a:t>E</a:t>
            </a:r>
            <a:r>
              <a:rPr sz="1200" b="1" dirty="0">
                <a:solidFill>
                  <a:srgbClr val="3E3E3E"/>
                </a:solidFill>
                <a:latin typeface="Tw Cen MT" panose="020B0602020104020603" pitchFamily="34" charset="0"/>
                <a:ea typeface="Tahoma" panose="020B0604030504040204" pitchFamily="34" charset="0"/>
                <a:cs typeface="Tahoma" panose="020B0604030504040204" pitchFamily="34" charset="0"/>
              </a:rPr>
              <a:t>D</a:t>
            </a:r>
            <a:endParaRPr sz="1200">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261586" marR="273533" algn="ctr">
              <a:lnSpc>
                <a:spcPts val="1262"/>
              </a:lnSpc>
            </a:pPr>
            <a:r>
              <a:rPr sz="1200" b="1" spc="-4" dirty="0">
                <a:solidFill>
                  <a:srgbClr val="3E3E3E"/>
                </a:solidFill>
                <a:latin typeface="Tw Cen MT" panose="020B0602020104020603" pitchFamily="34" charset="0"/>
                <a:ea typeface="Tahoma" panose="020B0604030504040204" pitchFamily="34" charset="0"/>
                <a:cs typeface="Tahoma" panose="020B0604030504040204" pitchFamily="34" charset="0"/>
              </a:rPr>
              <a:t>B</a:t>
            </a:r>
            <a:r>
              <a:rPr sz="1200" b="1" dirty="0">
                <a:solidFill>
                  <a:srgbClr val="3E3E3E"/>
                </a:solidFill>
                <a:latin typeface="Tw Cen MT" panose="020B0602020104020603" pitchFamily="34" charset="0"/>
                <a:ea typeface="Tahoma" panose="020B0604030504040204" pitchFamily="34" charset="0"/>
                <a:cs typeface="Tahoma" panose="020B0604030504040204" pitchFamily="34" charset="0"/>
              </a:rPr>
              <a:t>UREAUCRACY</a:t>
            </a:r>
            <a:endParaRPr sz="12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10" name="object 10"/>
          <p:cNvSpPr txBox="1"/>
          <p:nvPr/>
        </p:nvSpPr>
        <p:spPr>
          <a:xfrm>
            <a:off x="8706290" y="4405715"/>
            <a:ext cx="753055" cy="256566"/>
          </a:xfrm>
          <a:prstGeom prst="rect">
            <a:avLst/>
          </a:prstGeom>
        </p:spPr>
        <p:txBody>
          <a:bodyPr wrap="square" lIns="0" tIns="0" rIns="0" bIns="0" rtlCol="0">
            <a:noAutofit/>
          </a:bodyPr>
          <a:lstStyle/>
          <a:p>
            <a:pPr marL="12342">
              <a:lnSpc>
                <a:spcPts val="1921"/>
              </a:lnSpc>
              <a:spcBef>
                <a:spcPts val="95"/>
              </a:spcBef>
            </a:pPr>
            <a:r>
              <a:rPr sz="1900" b="1" dirty="0">
                <a:solidFill>
                  <a:prstClr val="black"/>
                </a:solidFill>
                <a:latin typeface="Tw Cen MT" panose="020B0602020104020603" pitchFamily="34" charset="0"/>
                <a:ea typeface="Tahoma" panose="020B0604030504040204" pitchFamily="34" charset="0"/>
                <a:cs typeface="Tahoma" panose="020B0604030504040204" pitchFamily="34" charset="0"/>
              </a:rPr>
              <a:t>Pr</a:t>
            </a:r>
            <a:r>
              <a:rPr sz="1900" b="1" spc="4" dirty="0">
                <a:solidFill>
                  <a:prstClr val="black"/>
                </a:solidFill>
                <a:latin typeface="Tw Cen MT" panose="020B0602020104020603" pitchFamily="34" charset="0"/>
                <a:ea typeface="Tahoma" panose="020B0604030504040204" pitchFamily="34" charset="0"/>
                <a:cs typeface="Tahoma" panose="020B0604030504040204" pitchFamily="34" charset="0"/>
              </a:rPr>
              <a:t>o</a:t>
            </a:r>
            <a:r>
              <a:rPr sz="1900" b="1" dirty="0">
                <a:solidFill>
                  <a:prstClr val="black"/>
                </a:solidFill>
                <a:latin typeface="Tw Cen MT" panose="020B0602020104020603" pitchFamily="34" charset="0"/>
                <a:ea typeface="Tahoma" panose="020B0604030504040204" pitchFamily="34" charset="0"/>
                <a:cs typeface="Tahoma" panose="020B0604030504040204" pitchFamily="34" charset="0"/>
              </a:rPr>
              <a:t>fi</a:t>
            </a:r>
            <a:r>
              <a:rPr sz="1900" b="1" spc="10" dirty="0">
                <a:solidFill>
                  <a:prstClr val="black"/>
                </a:solidFill>
                <a:latin typeface="Tw Cen MT" panose="020B0602020104020603" pitchFamily="34" charset="0"/>
                <a:ea typeface="Tahoma" panose="020B0604030504040204" pitchFamily="34" charset="0"/>
                <a:cs typeface="Tahoma" panose="020B0604030504040204" pitchFamily="34" charset="0"/>
              </a:rPr>
              <a:t>l</a:t>
            </a:r>
            <a:r>
              <a:rPr sz="1900" b="1" dirty="0">
                <a:solidFill>
                  <a:prstClr val="black"/>
                </a:solidFill>
                <a:latin typeface="Tw Cen MT" panose="020B0602020104020603" pitchFamily="34" charset="0"/>
                <a:ea typeface="Tahoma" panose="020B0604030504040204" pitchFamily="34" charset="0"/>
                <a:cs typeface="Tahoma" panose="020B0604030504040204" pitchFamily="34" charset="0"/>
              </a:rPr>
              <a:t>:</a:t>
            </a:r>
            <a:endParaRPr sz="1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9" name="object 9"/>
          <p:cNvSpPr txBox="1"/>
          <p:nvPr/>
        </p:nvSpPr>
        <p:spPr>
          <a:xfrm>
            <a:off x="8706260" y="4676441"/>
            <a:ext cx="140813" cy="2198933"/>
          </a:xfrm>
          <a:prstGeom prst="rect">
            <a:avLst/>
          </a:prstGeom>
        </p:spPr>
        <p:txBody>
          <a:bodyPr wrap="square" lIns="0" tIns="0" rIns="0" bIns="0" rtlCol="0">
            <a:noAutofit/>
          </a:bodyPr>
          <a:lstStyle/>
          <a:p>
            <a:pPr marL="12342" marR="149">
              <a:lnSpc>
                <a:spcPts val="1960"/>
              </a:lnSpc>
              <a:spcBef>
                <a:spcPts val="100"/>
              </a:spcBef>
            </a:pPr>
            <a:r>
              <a:rPr sz="1900" dirty="0">
                <a:solidFill>
                  <a:prstClr val="black"/>
                </a:solidFill>
                <a:latin typeface="Tw Cen MT" panose="020B0602020104020603" pitchFamily="34" charset="0"/>
                <a:ea typeface="Tahoma" panose="020B0604030504040204" pitchFamily="34" charset="0"/>
                <a:cs typeface="Tahoma" panose="020B0604030504040204" pitchFamily="34" charset="0"/>
              </a:rPr>
              <a:t>•</a:t>
            </a:r>
            <a:endParaRPr sz="1900">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12342" marR="149">
              <a:lnSpc>
                <a:spcPct val="95825"/>
              </a:lnSpc>
              <a:spcBef>
                <a:spcPts val="15"/>
              </a:spcBef>
            </a:pPr>
            <a:r>
              <a:rPr sz="1900" dirty="0">
                <a:solidFill>
                  <a:prstClr val="black"/>
                </a:solidFill>
                <a:latin typeface="Tw Cen MT" panose="020B0602020104020603" pitchFamily="34" charset="0"/>
                <a:ea typeface="Tahoma" panose="020B0604030504040204" pitchFamily="34" charset="0"/>
                <a:cs typeface="Tahoma" panose="020B0604030504040204" pitchFamily="34" charset="0"/>
              </a:rPr>
              <a:t>•</a:t>
            </a:r>
            <a:endParaRPr sz="1900">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12342" marR="149">
              <a:lnSpc>
                <a:spcPct val="95825"/>
              </a:lnSpc>
              <a:spcBef>
                <a:spcPts val="110"/>
              </a:spcBef>
            </a:pPr>
            <a:r>
              <a:rPr sz="1900" dirty="0">
                <a:solidFill>
                  <a:prstClr val="black"/>
                </a:solidFill>
                <a:latin typeface="Tw Cen MT" panose="020B0602020104020603" pitchFamily="34" charset="0"/>
                <a:ea typeface="Tahoma" panose="020B0604030504040204" pitchFamily="34" charset="0"/>
                <a:cs typeface="Tahoma" panose="020B0604030504040204" pitchFamily="34" charset="0"/>
              </a:rPr>
              <a:t>•</a:t>
            </a:r>
            <a:endParaRPr sz="1900">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12342" marR="149">
              <a:lnSpc>
                <a:spcPct val="95825"/>
              </a:lnSpc>
              <a:spcBef>
                <a:spcPts val="102"/>
              </a:spcBef>
            </a:pPr>
            <a:r>
              <a:rPr sz="1900" dirty="0">
                <a:solidFill>
                  <a:prstClr val="black"/>
                </a:solidFill>
                <a:latin typeface="Tw Cen MT" panose="020B0602020104020603" pitchFamily="34" charset="0"/>
                <a:ea typeface="Tahoma" panose="020B0604030504040204" pitchFamily="34" charset="0"/>
                <a:cs typeface="Tahoma" panose="020B0604030504040204" pitchFamily="34" charset="0"/>
              </a:rPr>
              <a:t>•</a:t>
            </a:r>
            <a:endParaRPr sz="1900">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12342" marR="149">
              <a:lnSpc>
                <a:spcPct val="95825"/>
              </a:lnSpc>
              <a:spcBef>
                <a:spcPts val="110"/>
              </a:spcBef>
            </a:pPr>
            <a:r>
              <a:rPr sz="1900" dirty="0">
                <a:solidFill>
                  <a:prstClr val="black"/>
                </a:solidFill>
                <a:latin typeface="Tw Cen MT" panose="020B0602020104020603" pitchFamily="34" charset="0"/>
                <a:ea typeface="Tahoma" panose="020B0604030504040204" pitchFamily="34" charset="0"/>
                <a:cs typeface="Tahoma" panose="020B0604030504040204" pitchFamily="34" charset="0"/>
              </a:rPr>
              <a:t>•</a:t>
            </a:r>
            <a:endParaRPr sz="1900">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12342">
              <a:lnSpc>
                <a:spcPct val="95825"/>
              </a:lnSpc>
              <a:spcBef>
                <a:spcPts val="110"/>
              </a:spcBef>
            </a:pPr>
            <a:r>
              <a:rPr sz="1900" dirty="0">
                <a:solidFill>
                  <a:prstClr val="black"/>
                </a:solidFill>
                <a:latin typeface="Tw Cen MT" panose="020B0602020104020603" pitchFamily="34" charset="0"/>
                <a:ea typeface="Tahoma" panose="020B0604030504040204" pitchFamily="34" charset="0"/>
                <a:cs typeface="Tahoma" panose="020B0604030504040204" pitchFamily="34" charset="0"/>
              </a:rPr>
              <a:t>•</a:t>
            </a:r>
            <a:endParaRPr sz="1900">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12342" marR="149">
              <a:lnSpc>
                <a:spcPct val="95825"/>
              </a:lnSpc>
              <a:spcBef>
                <a:spcPts val="117"/>
              </a:spcBef>
            </a:pPr>
            <a:r>
              <a:rPr sz="1900" dirty="0">
                <a:solidFill>
                  <a:prstClr val="black"/>
                </a:solidFill>
                <a:latin typeface="Tw Cen MT" panose="020B0602020104020603" pitchFamily="34" charset="0"/>
                <a:ea typeface="Tahoma" panose="020B0604030504040204" pitchFamily="34" charset="0"/>
                <a:cs typeface="Tahoma" panose="020B0604030504040204" pitchFamily="34" charset="0"/>
              </a:rPr>
              <a:t>•</a:t>
            </a:r>
            <a:endParaRPr sz="1900">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12342" marR="149">
              <a:lnSpc>
                <a:spcPct val="95825"/>
              </a:lnSpc>
              <a:spcBef>
                <a:spcPts val="102"/>
              </a:spcBef>
            </a:pPr>
            <a:r>
              <a:rPr sz="1900" dirty="0">
                <a:solidFill>
                  <a:prstClr val="black"/>
                </a:solidFill>
                <a:latin typeface="Tw Cen MT" panose="020B0602020104020603" pitchFamily="34" charset="0"/>
                <a:ea typeface="Tahoma" panose="020B0604030504040204" pitchFamily="34" charset="0"/>
                <a:cs typeface="Tahoma" panose="020B0604030504040204" pitchFamily="34" charset="0"/>
              </a:rPr>
              <a:t>•</a:t>
            </a:r>
            <a:endParaRPr sz="1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8" name="object 8"/>
          <p:cNvSpPr txBox="1"/>
          <p:nvPr/>
        </p:nvSpPr>
        <p:spPr>
          <a:xfrm>
            <a:off x="9078108" y="4682340"/>
            <a:ext cx="1942262" cy="2198933"/>
          </a:xfrm>
          <a:prstGeom prst="rect">
            <a:avLst/>
          </a:prstGeom>
        </p:spPr>
        <p:txBody>
          <a:bodyPr wrap="square" lIns="0" tIns="0" rIns="0" bIns="0" rtlCol="0">
            <a:noAutofit/>
          </a:bodyPr>
          <a:lstStyle/>
          <a:p>
            <a:pPr marL="12342" marR="27031">
              <a:lnSpc>
                <a:spcPts val="1921"/>
              </a:lnSpc>
              <a:spcBef>
                <a:spcPts val="95"/>
              </a:spcBef>
            </a:pPr>
            <a:r>
              <a:rPr sz="1900" b="1" spc="-4" dirty="0">
                <a:solidFill>
                  <a:srgbClr val="FF0000"/>
                </a:solidFill>
                <a:latin typeface="Tw Cen MT" panose="020B0602020104020603" pitchFamily="34" charset="0"/>
                <a:ea typeface="Tahoma" panose="020B0604030504040204" pitchFamily="34" charset="0"/>
                <a:cs typeface="Tahoma" panose="020B0604030504040204" pitchFamily="34" charset="0"/>
              </a:rPr>
              <a:t>I</a:t>
            </a: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nt</a:t>
            </a:r>
            <a:r>
              <a:rPr sz="1900" b="1" spc="4" dirty="0">
                <a:solidFill>
                  <a:srgbClr val="FF0000"/>
                </a:solidFill>
                <a:latin typeface="Tw Cen MT" panose="020B0602020104020603" pitchFamily="34" charset="0"/>
                <a:ea typeface="Tahoma" panose="020B0604030504040204" pitchFamily="34" charset="0"/>
                <a:cs typeface="Tahoma" panose="020B0604030504040204" pitchFamily="34" charset="0"/>
              </a:rPr>
              <a:t>e</a:t>
            </a:r>
            <a:r>
              <a:rPr sz="1900" b="1" spc="-4" dirty="0">
                <a:solidFill>
                  <a:srgbClr val="FF0000"/>
                </a:solidFill>
                <a:latin typeface="Tw Cen MT" panose="020B0602020104020603" pitchFamily="34" charset="0"/>
                <a:ea typeface="Tahoma" panose="020B0604030504040204" pitchFamily="34" charset="0"/>
                <a:cs typeface="Tahoma" panose="020B0604030504040204" pitchFamily="34" charset="0"/>
              </a:rPr>
              <a:t>g</a:t>
            </a: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ritas</a:t>
            </a:r>
          </a:p>
          <a:p>
            <a:pPr marL="12342">
              <a:lnSpc>
                <a:spcPts val="2073"/>
              </a:lnSpc>
              <a:spcBef>
                <a:spcPts val="16"/>
              </a:spcBef>
            </a:pP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N</a:t>
            </a:r>
            <a:r>
              <a:rPr sz="1900" b="1" spc="4" dirty="0">
                <a:solidFill>
                  <a:srgbClr val="FF0000"/>
                </a:solidFill>
                <a:latin typeface="Tw Cen MT" panose="020B0602020104020603" pitchFamily="34" charset="0"/>
                <a:ea typeface="Tahoma" panose="020B0604030504040204" pitchFamily="34" charset="0"/>
                <a:cs typeface="Tahoma" panose="020B0604030504040204" pitchFamily="34" charset="0"/>
              </a:rPr>
              <a:t>a</a:t>
            </a: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s</a:t>
            </a:r>
            <a:r>
              <a:rPr sz="1900" b="1" spc="-10" dirty="0">
                <a:solidFill>
                  <a:srgbClr val="FF0000"/>
                </a:solidFill>
                <a:latin typeface="Tw Cen MT" panose="020B0602020104020603" pitchFamily="34" charset="0"/>
                <a:ea typeface="Tahoma" panose="020B0604030504040204" pitchFamily="34" charset="0"/>
                <a:cs typeface="Tahoma" panose="020B0604030504040204" pitchFamily="34" charset="0"/>
              </a:rPr>
              <a:t>i</a:t>
            </a: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onal</a:t>
            </a:r>
            <a:r>
              <a:rPr sz="1900" b="1" spc="-4" dirty="0">
                <a:solidFill>
                  <a:srgbClr val="FF0000"/>
                </a:solidFill>
                <a:latin typeface="Tw Cen MT" panose="020B0602020104020603" pitchFamily="34" charset="0"/>
                <a:ea typeface="Tahoma" panose="020B0604030504040204" pitchFamily="34" charset="0"/>
                <a:cs typeface="Tahoma" panose="020B0604030504040204" pitchFamily="34" charset="0"/>
              </a:rPr>
              <a:t>i</a:t>
            </a: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s</a:t>
            </a:r>
            <a:r>
              <a:rPr sz="1900" b="1" spc="-4" dirty="0">
                <a:solidFill>
                  <a:srgbClr val="FF0000"/>
                </a:solidFill>
                <a:latin typeface="Tw Cen MT" panose="020B0602020104020603" pitchFamily="34" charset="0"/>
                <a:ea typeface="Tahoma" panose="020B0604030504040204" pitchFamily="34" charset="0"/>
                <a:cs typeface="Tahoma" panose="020B0604030504040204" pitchFamily="34" charset="0"/>
              </a:rPr>
              <a:t>m</a:t>
            </a: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e </a:t>
            </a:r>
          </a:p>
          <a:p>
            <a:pPr marL="12342">
              <a:lnSpc>
                <a:spcPts val="2073"/>
              </a:lnSpc>
              <a:spcBef>
                <a:spcPts val="110"/>
              </a:spcBef>
            </a:pP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Prof</a:t>
            </a:r>
            <a:r>
              <a:rPr sz="1900" b="1" spc="4" dirty="0">
                <a:solidFill>
                  <a:srgbClr val="FF0000"/>
                </a:solidFill>
                <a:latin typeface="Tw Cen MT" panose="020B0602020104020603" pitchFamily="34" charset="0"/>
                <a:ea typeface="Tahoma" panose="020B0604030504040204" pitchFamily="34" charset="0"/>
                <a:cs typeface="Tahoma" panose="020B0604030504040204" pitchFamily="34" charset="0"/>
              </a:rPr>
              <a:t>e</a:t>
            </a: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s</a:t>
            </a:r>
            <a:r>
              <a:rPr sz="1900" b="1" spc="-10" dirty="0">
                <a:solidFill>
                  <a:srgbClr val="FF0000"/>
                </a:solidFill>
                <a:latin typeface="Tw Cen MT" panose="020B0602020104020603" pitchFamily="34" charset="0"/>
                <a:ea typeface="Tahoma" panose="020B0604030504040204" pitchFamily="34" charset="0"/>
                <a:cs typeface="Tahoma" panose="020B0604030504040204" pitchFamily="34" charset="0"/>
              </a:rPr>
              <a:t>i</a:t>
            </a: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onal</a:t>
            </a:r>
            <a:r>
              <a:rPr sz="1900" b="1" spc="-4" dirty="0">
                <a:solidFill>
                  <a:srgbClr val="FF0000"/>
                </a:solidFill>
                <a:latin typeface="Tw Cen MT" panose="020B0602020104020603" pitchFamily="34" charset="0"/>
                <a:ea typeface="Tahoma" panose="020B0604030504040204" pitchFamily="34" charset="0"/>
                <a:cs typeface="Tahoma" panose="020B0604030504040204" pitchFamily="34" charset="0"/>
              </a:rPr>
              <a:t>i</a:t>
            </a: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s</a:t>
            </a:r>
            <a:r>
              <a:rPr sz="1900" b="1" spc="-4" dirty="0">
                <a:solidFill>
                  <a:srgbClr val="FF0000"/>
                </a:solidFill>
                <a:latin typeface="Tw Cen MT" panose="020B0602020104020603" pitchFamily="34" charset="0"/>
                <a:ea typeface="Tahoma" panose="020B0604030504040204" pitchFamily="34" charset="0"/>
                <a:cs typeface="Tahoma" panose="020B0604030504040204" pitchFamily="34" charset="0"/>
              </a:rPr>
              <a:t>m</a:t>
            </a: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e </a:t>
            </a:r>
          </a:p>
          <a:p>
            <a:pPr marL="12342">
              <a:lnSpc>
                <a:spcPts val="2073"/>
              </a:lnSpc>
              <a:spcBef>
                <a:spcPts val="110"/>
              </a:spcBef>
            </a:pP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Wa</a:t>
            </a:r>
            <a:r>
              <a:rPr sz="1900" b="1" spc="-5" dirty="0">
                <a:solidFill>
                  <a:srgbClr val="FF0000"/>
                </a:solidFill>
                <a:latin typeface="Tw Cen MT" panose="020B0602020104020603" pitchFamily="34" charset="0"/>
                <a:ea typeface="Tahoma" panose="020B0604030504040204" pitchFamily="34" charset="0"/>
                <a:cs typeface="Tahoma" panose="020B0604030504040204" pitchFamily="34" charset="0"/>
              </a:rPr>
              <a:t>w</a:t>
            </a: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asan</a:t>
            </a:r>
            <a:r>
              <a:rPr sz="1900" b="1" spc="-14" dirty="0">
                <a:solidFill>
                  <a:srgbClr val="FF0000"/>
                </a:solidFill>
                <a:latin typeface="Tw Cen MT" panose="020B0602020104020603" pitchFamily="34" charset="0"/>
                <a:ea typeface="Tahoma" panose="020B0604030504040204" pitchFamily="34" charset="0"/>
                <a:cs typeface="Tahoma" panose="020B0604030504040204" pitchFamily="34" charset="0"/>
              </a:rPr>
              <a:t> </a:t>
            </a:r>
            <a:r>
              <a:rPr sz="1900" b="1" spc="-4" dirty="0">
                <a:solidFill>
                  <a:srgbClr val="FF0000"/>
                </a:solidFill>
                <a:latin typeface="Tw Cen MT" panose="020B0602020104020603" pitchFamily="34" charset="0"/>
                <a:ea typeface="Tahoma" panose="020B0604030504040204" pitchFamily="34" charset="0"/>
                <a:cs typeface="Tahoma" panose="020B0604030504040204" pitchFamily="34" charset="0"/>
              </a:rPr>
              <a:t>g</a:t>
            </a: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l</a:t>
            </a:r>
            <a:r>
              <a:rPr sz="1900" b="1" spc="-4" dirty="0">
                <a:solidFill>
                  <a:srgbClr val="FF0000"/>
                </a:solidFill>
                <a:latin typeface="Tw Cen MT" panose="020B0602020104020603" pitchFamily="34" charset="0"/>
                <a:ea typeface="Tahoma" panose="020B0604030504040204" pitchFamily="34" charset="0"/>
                <a:cs typeface="Tahoma" panose="020B0604030504040204" pitchFamily="34" charset="0"/>
              </a:rPr>
              <a:t>o</a:t>
            </a: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b</a:t>
            </a:r>
            <a:r>
              <a:rPr sz="1900" b="1" spc="4" dirty="0">
                <a:solidFill>
                  <a:srgbClr val="FF0000"/>
                </a:solidFill>
                <a:latin typeface="Tw Cen MT" panose="020B0602020104020603" pitchFamily="34" charset="0"/>
                <a:ea typeface="Tahoma" panose="020B0604030504040204" pitchFamily="34" charset="0"/>
                <a:cs typeface="Tahoma" panose="020B0604030504040204" pitchFamily="34" charset="0"/>
              </a:rPr>
              <a:t>a</a:t>
            </a: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l </a:t>
            </a:r>
          </a:p>
          <a:p>
            <a:pPr marL="12342">
              <a:lnSpc>
                <a:spcPts val="2073"/>
              </a:lnSpc>
              <a:spcBef>
                <a:spcPts val="110"/>
              </a:spcBef>
            </a:pPr>
            <a:r>
              <a:rPr sz="1900" b="1" spc="-4" dirty="0">
                <a:solidFill>
                  <a:srgbClr val="FF0000"/>
                </a:solidFill>
                <a:latin typeface="Tw Cen MT" panose="020B0602020104020603" pitchFamily="34" charset="0"/>
                <a:ea typeface="Tahoma" panose="020B0604030504040204" pitchFamily="34" charset="0"/>
                <a:cs typeface="Tahoma" panose="020B0604030504040204" pitchFamily="34" charset="0"/>
              </a:rPr>
              <a:t>I</a:t>
            </a: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T</a:t>
            </a:r>
            <a:r>
              <a:rPr sz="1900" b="1" spc="-161" dirty="0">
                <a:solidFill>
                  <a:srgbClr val="FF0000"/>
                </a:solidFill>
                <a:latin typeface="Tw Cen MT" panose="020B0602020104020603" pitchFamily="34" charset="0"/>
                <a:ea typeface="Tahoma" panose="020B0604030504040204" pitchFamily="34" charset="0"/>
                <a:cs typeface="Tahoma" panose="020B0604030504040204" pitchFamily="34" charset="0"/>
              </a:rPr>
              <a:t> </a:t>
            </a: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&amp;</a:t>
            </a:r>
            <a:r>
              <a:rPr sz="1900" b="1" spc="-50" dirty="0">
                <a:solidFill>
                  <a:srgbClr val="FF0000"/>
                </a:solidFill>
                <a:latin typeface="Tw Cen MT" panose="020B0602020104020603" pitchFamily="34" charset="0"/>
                <a:ea typeface="Tahoma" panose="020B0604030504040204" pitchFamily="34" charset="0"/>
                <a:cs typeface="Tahoma" panose="020B0604030504040204" pitchFamily="34" charset="0"/>
              </a:rPr>
              <a:t> </a:t>
            </a: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b</a:t>
            </a:r>
            <a:r>
              <a:rPr sz="1900" b="1" spc="5" dirty="0">
                <a:solidFill>
                  <a:srgbClr val="FF0000"/>
                </a:solidFill>
                <a:latin typeface="Tw Cen MT" panose="020B0602020104020603" pitchFamily="34" charset="0"/>
                <a:ea typeface="Tahoma" panose="020B0604030504040204" pitchFamily="34" charset="0"/>
                <a:cs typeface="Tahoma" panose="020B0604030504040204" pitchFamily="34" charset="0"/>
              </a:rPr>
              <a:t>a</a:t>
            </a: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h</a:t>
            </a:r>
            <a:r>
              <a:rPr sz="1900" b="1" spc="5" dirty="0">
                <a:solidFill>
                  <a:srgbClr val="FF0000"/>
                </a:solidFill>
                <a:latin typeface="Tw Cen MT" panose="020B0602020104020603" pitchFamily="34" charset="0"/>
                <a:ea typeface="Tahoma" panose="020B0604030504040204" pitchFamily="34" charset="0"/>
                <a:cs typeface="Tahoma" panose="020B0604030504040204" pitchFamily="34" charset="0"/>
              </a:rPr>
              <a:t>a</a:t>
            </a: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sa</a:t>
            </a:r>
            <a:r>
              <a:rPr sz="1900" b="1" spc="-57" dirty="0">
                <a:solidFill>
                  <a:srgbClr val="FF0000"/>
                </a:solidFill>
                <a:latin typeface="Tw Cen MT" panose="020B0602020104020603" pitchFamily="34" charset="0"/>
                <a:ea typeface="Tahoma" panose="020B0604030504040204" pitchFamily="34" charset="0"/>
                <a:cs typeface="Tahoma" panose="020B0604030504040204" pitchFamily="34" charset="0"/>
              </a:rPr>
              <a:t> </a:t>
            </a: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as</a:t>
            </a:r>
            <a:r>
              <a:rPr sz="1900" b="1" spc="-10" dirty="0">
                <a:solidFill>
                  <a:srgbClr val="FF0000"/>
                </a:solidFill>
                <a:latin typeface="Tw Cen MT" panose="020B0602020104020603" pitchFamily="34" charset="0"/>
                <a:ea typeface="Tahoma" panose="020B0604030504040204" pitchFamily="34" charset="0"/>
                <a:cs typeface="Tahoma" panose="020B0604030504040204" pitchFamily="34" charset="0"/>
              </a:rPr>
              <a:t>i</a:t>
            </a:r>
            <a:r>
              <a:rPr sz="1900" b="1" dirty="0">
                <a:solidFill>
                  <a:srgbClr val="FF0000"/>
                </a:solidFill>
                <a:latin typeface="Tw Cen MT" panose="020B0602020104020603" pitchFamily="34" charset="0"/>
                <a:ea typeface="Tahoma" panose="020B0604030504040204" pitchFamily="34" charset="0"/>
                <a:cs typeface="Tahoma" panose="020B0604030504040204" pitchFamily="34" charset="0"/>
              </a:rPr>
              <a:t>ng </a:t>
            </a:r>
          </a:p>
          <a:p>
            <a:pPr marL="12342">
              <a:lnSpc>
                <a:spcPts val="2073"/>
              </a:lnSpc>
              <a:spcBef>
                <a:spcPts val="110"/>
              </a:spcBef>
            </a:pPr>
            <a:r>
              <a:rPr sz="1900" b="1" i="1" dirty="0">
                <a:solidFill>
                  <a:srgbClr val="FF0000"/>
                </a:solidFill>
                <a:latin typeface="Tw Cen MT" panose="020B0602020104020603" pitchFamily="34" charset="0"/>
                <a:ea typeface="Tahoma" panose="020B0604030504040204" pitchFamily="34" charset="0"/>
                <a:cs typeface="Tahoma" panose="020B0604030504040204" pitchFamily="34" charset="0"/>
              </a:rPr>
              <a:t>Ho</a:t>
            </a:r>
            <a:r>
              <a:rPr sz="1900" b="1" i="1" spc="4" dirty="0">
                <a:solidFill>
                  <a:srgbClr val="FF0000"/>
                </a:solidFill>
                <a:latin typeface="Tw Cen MT" panose="020B0602020104020603" pitchFamily="34" charset="0"/>
                <a:ea typeface="Tahoma" panose="020B0604030504040204" pitchFamily="34" charset="0"/>
                <a:cs typeface="Tahoma" panose="020B0604030504040204" pitchFamily="34" charset="0"/>
              </a:rPr>
              <a:t>s</a:t>
            </a:r>
            <a:r>
              <a:rPr sz="1900" b="1" i="1" dirty="0">
                <a:solidFill>
                  <a:srgbClr val="FF0000"/>
                </a:solidFill>
                <a:latin typeface="Tw Cen MT" panose="020B0602020104020603" pitchFamily="34" charset="0"/>
                <a:ea typeface="Tahoma" panose="020B0604030504040204" pitchFamily="34" charset="0"/>
                <a:cs typeface="Tahoma" panose="020B0604030504040204" pitchFamily="34" charset="0"/>
              </a:rPr>
              <a:t>pi</a:t>
            </a:r>
            <a:r>
              <a:rPr sz="1900" b="1" i="1" spc="4" dirty="0">
                <a:solidFill>
                  <a:srgbClr val="FF0000"/>
                </a:solidFill>
                <a:latin typeface="Tw Cen MT" panose="020B0602020104020603" pitchFamily="34" charset="0"/>
                <a:ea typeface="Tahoma" panose="020B0604030504040204" pitchFamily="34" charset="0"/>
                <a:cs typeface="Tahoma" panose="020B0604030504040204" pitchFamily="34" charset="0"/>
              </a:rPr>
              <a:t>t</a:t>
            </a:r>
            <a:r>
              <a:rPr sz="1900" b="1" i="1" spc="-15" dirty="0">
                <a:solidFill>
                  <a:srgbClr val="FF0000"/>
                </a:solidFill>
                <a:latin typeface="Tw Cen MT" panose="020B0602020104020603" pitchFamily="34" charset="0"/>
                <a:ea typeface="Tahoma" panose="020B0604030504040204" pitchFamily="34" charset="0"/>
                <a:cs typeface="Tahoma" panose="020B0604030504040204" pitchFamily="34" charset="0"/>
              </a:rPr>
              <a:t>a</a:t>
            </a:r>
            <a:r>
              <a:rPr sz="1900" b="1" i="1" dirty="0">
                <a:solidFill>
                  <a:srgbClr val="FF0000"/>
                </a:solidFill>
                <a:latin typeface="Tw Cen MT" panose="020B0602020104020603" pitchFamily="34" charset="0"/>
                <a:ea typeface="Tahoma" panose="020B0604030504040204" pitchFamily="34" charset="0"/>
                <a:cs typeface="Tahoma" panose="020B0604030504040204" pitchFamily="34" charset="0"/>
              </a:rPr>
              <a:t>li</a:t>
            </a:r>
            <a:r>
              <a:rPr sz="1900" b="1" i="1" spc="-10" dirty="0">
                <a:solidFill>
                  <a:srgbClr val="FF0000"/>
                </a:solidFill>
                <a:latin typeface="Tw Cen MT" panose="020B0602020104020603" pitchFamily="34" charset="0"/>
                <a:ea typeface="Tahoma" panose="020B0604030504040204" pitchFamily="34" charset="0"/>
                <a:cs typeface="Tahoma" panose="020B0604030504040204" pitchFamily="34" charset="0"/>
              </a:rPr>
              <a:t>t</a:t>
            </a:r>
            <a:r>
              <a:rPr sz="1900" b="1" i="1" dirty="0">
                <a:solidFill>
                  <a:srgbClr val="FF0000"/>
                </a:solidFill>
                <a:latin typeface="Tw Cen MT" panose="020B0602020104020603" pitchFamily="34" charset="0"/>
                <a:ea typeface="Tahoma" panose="020B0604030504040204" pitchFamily="34" charset="0"/>
                <a:cs typeface="Tahoma" panose="020B0604030504040204" pitchFamily="34" charset="0"/>
              </a:rPr>
              <a:t>y </a:t>
            </a:r>
            <a:endParaRPr sz="1900" b="1" dirty="0">
              <a:solidFill>
                <a:srgbClr val="FF0000"/>
              </a:solidFill>
              <a:latin typeface="Tw Cen MT" panose="020B0602020104020603" pitchFamily="34" charset="0"/>
              <a:ea typeface="Tahoma" panose="020B0604030504040204" pitchFamily="34" charset="0"/>
              <a:cs typeface="Tahoma" panose="020B0604030504040204" pitchFamily="34" charset="0"/>
            </a:endParaRPr>
          </a:p>
          <a:p>
            <a:pPr marL="12342">
              <a:lnSpc>
                <a:spcPts val="2073"/>
              </a:lnSpc>
              <a:spcBef>
                <a:spcPts val="110"/>
              </a:spcBef>
            </a:pPr>
            <a:r>
              <a:rPr sz="1900" b="1" i="1" spc="4" dirty="0">
                <a:solidFill>
                  <a:srgbClr val="FF0000"/>
                </a:solidFill>
                <a:latin typeface="Tw Cen MT" panose="020B0602020104020603" pitchFamily="34" charset="0"/>
                <a:ea typeface="Tahoma" panose="020B0604030504040204" pitchFamily="34" charset="0"/>
                <a:cs typeface="Tahoma" panose="020B0604030504040204" pitchFamily="34" charset="0"/>
              </a:rPr>
              <a:t>N</a:t>
            </a:r>
            <a:r>
              <a:rPr sz="1900" b="1" i="1" dirty="0">
                <a:solidFill>
                  <a:srgbClr val="FF0000"/>
                </a:solidFill>
                <a:latin typeface="Tw Cen MT" panose="020B0602020104020603" pitchFamily="34" charset="0"/>
                <a:ea typeface="Tahoma" panose="020B0604030504040204" pitchFamily="34" charset="0"/>
                <a:cs typeface="Tahoma" panose="020B0604030504040204" pitchFamily="34" charset="0"/>
              </a:rPr>
              <a:t>e</a:t>
            </a:r>
            <a:r>
              <a:rPr sz="1900" b="1" i="1" spc="4" dirty="0">
                <a:solidFill>
                  <a:srgbClr val="FF0000"/>
                </a:solidFill>
                <a:latin typeface="Tw Cen MT" panose="020B0602020104020603" pitchFamily="34" charset="0"/>
                <a:ea typeface="Tahoma" panose="020B0604030504040204" pitchFamily="34" charset="0"/>
                <a:cs typeface="Tahoma" panose="020B0604030504040204" pitchFamily="34" charset="0"/>
              </a:rPr>
              <a:t>t</a:t>
            </a:r>
            <a:r>
              <a:rPr sz="1900" b="1" i="1" dirty="0">
                <a:solidFill>
                  <a:srgbClr val="FF0000"/>
                </a:solidFill>
                <a:latin typeface="Tw Cen MT" panose="020B0602020104020603" pitchFamily="34" charset="0"/>
                <a:ea typeface="Tahoma" panose="020B0604030504040204" pitchFamily="34" charset="0"/>
                <a:cs typeface="Tahoma" panose="020B0604030504040204" pitchFamily="34" charset="0"/>
              </a:rPr>
              <a:t>w</a:t>
            </a:r>
            <a:r>
              <a:rPr sz="1900" b="1" i="1" spc="4" dirty="0">
                <a:solidFill>
                  <a:srgbClr val="FF0000"/>
                </a:solidFill>
                <a:latin typeface="Tw Cen MT" panose="020B0602020104020603" pitchFamily="34" charset="0"/>
                <a:ea typeface="Tahoma" panose="020B0604030504040204" pitchFamily="34" charset="0"/>
                <a:cs typeface="Tahoma" panose="020B0604030504040204" pitchFamily="34" charset="0"/>
              </a:rPr>
              <a:t>o</a:t>
            </a:r>
            <a:r>
              <a:rPr sz="1900" b="1" i="1" dirty="0">
                <a:solidFill>
                  <a:srgbClr val="FF0000"/>
                </a:solidFill>
                <a:latin typeface="Tw Cen MT" panose="020B0602020104020603" pitchFamily="34" charset="0"/>
                <a:ea typeface="Tahoma" panose="020B0604030504040204" pitchFamily="34" charset="0"/>
                <a:cs typeface="Tahoma" panose="020B0604030504040204" pitchFamily="34" charset="0"/>
              </a:rPr>
              <a:t>rk</a:t>
            </a:r>
            <a:r>
              <a:rPr sz="1900" b="1" i="1" spc="-4" dirty="0">
                <a:solidFill>
                  <a:srgbClr val="FF0000"/>
                </a:solidFill>
                <a:latin typeface="Tw Cen MT" panose="020B0602020104020603" pitchFamily="34" charset="0"/>
                <a:ea typeface="Tahoma" panose="020B0604030504040204" pitchFamily="34" charset="0"/>
                <a:cs typeface="Tahoma" panose="020B0604030504040204" pitchFamily="34" charset="0"/>
              </a:rPr>
              <a:t>i</a:t>
            </a:r>
            <a:r>
              <a:rPr sz="1900" b="1" i="1" dirty="0">
                <a:solidFill>
                  <a:srgbClr val="FF0000"/>
                </a:solidFill>
                <a:latin typeface="Tw Cen MT" panose="020B0602020104020603" pitchFamily="34" charset="0"/>
                <a:ea typeface="Tahoma" panose="020B0604030504040204" pitchFamily="34" charset="0"/>
                <a:cs typeface="Tahoma" panose="020B0604030504040204" pitchFamily="34" charset="0"/>
              </a:rPr>
              <a:t>ng </a:t>
            </a:r>
            <a:endParaRPr sz="1900" b="1" dirty="0">
              <a:solidFill>
                <a:srgbClr val="FF0000"/>
              </a:solidFill>
              <a:latin typeface="Tw Cen MT" panose="020B0602020104020603" pitchFamily="34" charset="0"/>
              <a:ea typeface="Tahoma" panose="020B0604030504040204" pitchFamily="34" charset="0"/>
              <a:cs typeface="Tahoma" panose="020B0604030504040204" pitchFamily="34" charset="0"/>
            </a:endParaRPr>
          </a:p>
          <a:p>
            <a:pPr marL="12342">
              <a:lnSpc>
                <a:spcPts val="2073"/>
              </a:lnSpc>
              <a:spcBef>
                <a:spcPts val="110"/>
              </a:spcBef>
            </a:pPr>
            <a:r>
              <a:rPr sz="1900" b="1" i="1" dirty="0">
                <a:solidFill>
                  <a:srgbClr val="FF0000"/>
                </a:solidFill>
                <a:latin typeface="Tw Cen MT" panose="020B0602020104020603" pitchFamily="34" charset="0"/>
                <a:ea typeface="Tahoma" panose="020B0604030504040204" pitchFamily="34" charset="0"/>
                <a:cs typeface="Tahoma" panose="020B0604030504040204" pitchFamily="34" charset="0"/>
              </a:rPr>
              <a:t>En</a:t>
            </a:r>
            <a:r>
              <a:rPr sz="1900" b="1" i="1" spc="4" dirty="0">
                <a:solidFill>
                  <a:srgbClr val="FF0000"/>
                </a:solidFill>
                <a:latin typeface="Tw Cen MT" panose="020B0602020104020603" pitchFamily="34" charset="0"/>
                <a:ea typeface="Tahoma" panose="020B0604030504040204" pitchFamily="34" charset="0"/>
                <a:cs typeface="Tahoma" panose="020B0604030504040204" pitchFamily="34" charset="0"/>
              </a:rPr>
              <a:t>t</a:t>
            </a:r>
            <a:r>
              <a:rPr sz="1900" b="1" i="1" dirty="0">
                <a:solidFill>
                  <a:srgbClr val="FF0000"/>
                </a:solidFill>
                <a:latin typeface="Tw Cen MT" panose="020B0602020104020603" pitchFamily="34" charset="0"/>
                <a:ea typeface="Tahoma" panose="020B0604030504040204" pitchFamily="34" charset="0"/>
                <a:cs typeface="Tahoma" panose="020B0604030504040204" pitchFamily="34" charset="0"/>
              </a:rPr>
              <a:t>rep</a:t>
            </a:r>
            <a:r>
              <a:rPr sz="1900" b="1" i="1" spc="-4" dirty="0">
                <a:solidFill>
                  <a:srgbClr val="FF0000"/>
                </a:solidFill>
                <a:latin typeface="Tw Cen MT" panose="020B0602020104020603" pitchFamily="34" charset="0"/>
                <a:ea typeface="Tahoma" panose="020B0604030504040204" pitchFamily="34" charset="0"/>
                <a:cs typeface="Tahoma" panose="020B0604030504040204" pitchFamily="34" charset="0"/>
              </a:rPr>
              <a:t>r</a:t>
            </a:r>
            <a:r>
              <a:rPr sz="1900" b="1" i="1" dirty="0">
                <a:solidFill>
                  <a:srgbClr val="FF0000"/>
                </a:solidFill>
                <a:latin typeface="Tw Cen MT" panose="020B0602020104020603" pitchFamily="34" charset="0"/>
                <a:ea typeface="Tahoma" panose="020B0604030504040204" pitchFamily="34" charset="0"/>
                <a:cs typeface="Tahoma" panose="020B0604030504040204" pitchFamily="34" charset="0"/>
              </a:rPr>
              <a:t>eneu</a:t>
            </a:r>
            <a:r>
              <a:rPr sz="1900" b="1" i="1" spc="-10" dirty="0">
                <a:solidFill>
                  <a:srgbClr val="FF0000"/>
                </a:solidFill>
                <a:latin typeface="Tw Cen MT" panose="020B0602020104020603" pitchFamily="34" charset="0"/>
                <a:ea typeface="Tahoma" panose="020B0604030504040204" pitchFamily="34" charset="0"/>
                <a:cs typeface="Tahoma" panose="020B0604030504040204" pitchFamily="34" charset="0"/>
              </a:rPr>
              <a:t>r</a:t>
            </a:r>
            <a:r>
              <a:rPr sz="1900" b="1" i="1" dirty="0">
                <a:solidFill>
                  <a:srgbClr val="FF0000"/>
                </a:solidFill>
                <a:latin typeface="Tw Cen MT" panose="020B0602020104020603" pitchFamily="34" charset="0"/>
                <a:ea typeface="Tahoma" panose="020B0604030504040204" pitchFamily="34" charset="0"/>
                <a:cs typeface="Tahoma" panose="020B0604030504040204" pitchFamily="34" charset="0"/>
              </a:rPr>
              <a:t>s</a:t>
            </a:r>
            <a:r>
              <a:rPr sz="1900" b="1" i="1" spc="-10" dirty="0">
                <a:solidFill>
                  <a:srgbClr val="FF0000"/>
                </a:solidFill>
                <a:latin typeface="Tw Cen MT" panose="020B0602020104020603" pitchFamily="34" charset="0"/>
                <a:ea typeface="Tahoma" panose="020B0604030504040204" pitchFamily="34" charset="0"/>
                <a:cs typeface="Tahoma" panose="020B0604030504040204" pitchFamily="34" charset="0"/>
              </a:rPr>
              <a:t>h</a:t>
            </a:r>
            <a:r>
              <a:rPr sz="1900" b="1" i="1" dirty="0">
                <a:solidFill>
                  <a:srgbClr val="FF0000"/>
                </a:solidFill>
                <a:latin typeface="Tw Cen MT" panose="020B0602020104020603" pitchFamily="34" charset="0"/>
                <a:ea typeface="Tahoma" panose="020B0604030504040204" pitchFamily="34" charset="0"/>
                <a:cs typeface="Tahoma" panose="020B0604030504040204" pitchFamily="34" charset="0"/>
              </a:rPr>
              <a:t>ip</a:t>
            </a:r>
            <a:endParaRPr sz="1900" b="1" dirty="0">
              <a:solidFill>
                <a:srgbClr val="FF0000"/>
              </a:solidFill>
              <a:latin typeface="Tw Cen MT" panose="020B0602020104020603" pitchFamily="34" charset="0"/>
              <a:ea typeface="Tahoma" panose="020B0604030504040204" pitchFamily="34" charset="0"/>
              <a:cs typeface="Tahoma" panose="020B0604030504040204" pitchFamily="34" charset="0"/>
            </a:endParaRPr>
          </a:p>
        </p:txBody>
      </p:sp>
      <p:sp>
        <p:nvSpPr>
          <p:cNvPr id="7" name="object 7"/>
          <p:cNvSpPr txBox="1"/>
          <p:nvPr/>
        </p:nvSpPr>
        <p:spPr>
          <a:xfrm>
            <a:off x="3946705" y="4786503"/>
            <a:ext cx="1186233" cy="424472"/>
          </a:xfrm>
          <a:prstGeom prst="rect">
            <a:avLst/>
          </a:prstGeom>
        </p:spPr>
        <p:txBody>
          <a:bodyPr wrap="square" lIns="0" tIns="0" rIns="0" bIns="0" rtlCol="0">
            <a:noAutofit/>
          </a:bodyPr>
          <a:lstStyle/>
          <a:p>
            <a:pPr algn="ctr">
              <a:lnSpc>
                <a:spcPts val="1525"/>
              </a:lnSpc>
              <a:spcBef>
                <a:spcPts val="75"/>
              </a:spcBef>
            </a:pPr>
            <a:r>
              <a:rPr sz="1600" b="1" dirty="0">
                <a:solidFill>
                  <a:srgbClr val="FFFFFF"/>
                </a:solidFill>
                <a:latin typeface="Tw Cen MT" panose="020B0602020104020603" pitchFamily="34" charset="0"/>
                <a:ea typeface="Tahoma" panose="020B0604030504040204" pitchFamily="34" charset="0"/>
                <a:cs typeface="Tahoma" panose="020B0604030504040204" pitchFamily="34" charset="0"/>
              </a:rPr>
              <a:t>MA</a:t>
            </a:r>
            <a:r>
              <a:rPr sz="1600" b="1" spc="-4" dirty="0">
                <a:solidFill>
                  <a:srgbClr val="FFFFFF"/>
                </a:solidFill>
                <a:latin typeface="Tw Cen MT" panose="020B0602020104020603" pitchFamily="34" charset="0"/>
                <a:ea typeface="Tahoma" panose="020B0604030504040204" pitchFamily="34" charset="0"/>
                <a:cs typeface="Tahoma" panose="020B0604030504040204" pitchFamily="34" charset="0"/>
              </a:rPr>
              <a:t>N</a:t>
            </a:r>
            <a:r>
              <a:rPr sz="1600" b="1" dirty="0">
                <a:solidFill>
                  <a:srgbClr val="FFFFFF"/>
                </a:solidFill>
                <a:latin typeface="Tw Cen MT" panose="020B0602020104020603" pitchFamily="34" charset="0"/>
                <a:ea typeface="Tahoma" panose="020B0604030504040204" pitchFamily="34" charset="0"/>
                <a:cs typeface="Tahoma" panose="020B0604030504040204" pitchFamily="34" charset="0"/>
              </a:rPr>
              <a:t>A</a:t>
            </a:r>
            <a:r>
              <a:rPr sz="1600" b="1" spc="-4" dirty="0">
                <a:solidFill>
                  <a:srgbClr val="FFFFFF"/>
                </a:solidFill>
                <a:latin typeface="Tw Cen MT" panose="020B0602020104020603" pitchFamily="34" charset="0"/>
                <a:ea typeface="Tahoma" panose="020B0604030504040204" pitchFamily="34" charset="0"/>
                <a:cs typeface="Tahoma" panose="020B0604030504040204" pitchFamily="34" charset="0"/>
              </a:rPr>
              <a:t>J</a:t>
            </a:r>
            <a:r>
              <a:rPr sz="1600" b="1" dirty="0">
                <a:solidFill>
                  <a:srgbClr val="FFFFFF"/>
                </a:solidFill>
                <a:latin typeface="Tw Cen MT" panose="020B0602020104020603" pitchFamily="34" charset="0"/>
                <a:ea typeface="Tahoma" panose="020B0604030504040204" pitchFamily="34" charset="0"/>
                <a:cs typeface="Tahoma" panose="020B0604030504040204" pitchFamily="34" charset="0"/>
              </a:rPr>
              <a:t>E</a:t>
            </a:r>
            <a:r>
              <a:rPr sz="1600" b="1" spc="-4" dirty="0">
                <a:solidFill>
                  <a:srgbClr val="FFFFFF"/>
                </a:solidFill>
                <a:latin typeface="Tw Cen MT" panose="020B0602020104020603" pitchFamily="34" charset="0"/>
                <a:ea typeface="Tahoma" panose="020B0604030504040204" pitchFamily="34" charset="0"/>
                <a:cs typeface="Tahoma" panose="020B0604030504040204" pitchFamily="34" charset="0"/>
              </a:rPr>
              <a:t>M</a:t>
            </a:r>
            <a:r>
              <a:rPr sz="1600" b="1" dirty="0">
                <a:solidFill>
                  <a:srgbClr val="FFFFFF"/>
                </a:solidFill>
                <a:latin typeface="Tw Cen MT" panose="020B0602020104020603" pitchFamily="34" charset="0"/>
                <a:ea typeface="Tahoma" panose="020B0604030504040204" pitchFamily="34" charset="0"/>
                <a:cs typeface="Tahoma" panose="020B0604030504040204" pitchFamily="34" charset="0"/>
              </a:rPr>
              <a:t>EN</a:t>
            </a:r>
            <a:endParaRPr sz="1600">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356649" marR="371161" algn="ctr">
              <a:lnSpc>
                <a:spcPct val="95825"/>
              </a:lnSpc>
              <a:spcBef>
                <a:spcPts val="16"/>
              </a:spcBef>
            </a:pPr>
            <a:r>
              <a:rPr sz="1600" b="1" spc="-4" dirty="0">
                <a:solidFill>
                  <a:srgbClr val="FFFFFF"/>
                </a:solidFill>
                <a:latin typeface="Tw Cen MT" panose="020B0602020104020603" pitchFamily="34" charset="0"/>
                <a:ea typeface="Tahoma" panose="020B0604030504040204" pitchFamily="34" charset="0"/>
                <a:cs typeface="Tahoma" panose="020B0604030504040204" pitchFamily="34" charset="0"/>
              </a:rPr>
              <a:t>SDM</a:t>
            </a:r>
            <a:endParaRPr sz="16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6" name="object 6"/>
          <p:cNvSpPr txBox="1"/>
          <p:nvPr/>
        </p:nvSpPr>
        <p:spPr>
          <a:xfrm>
            <a:off x="2253863" y="5330744"/>
            <a:ext cx="1130301" cy="333832"/>
          </a:xfrm>
          <a:prstGeom prst="rect">
            <a:avLst/>
          </a:prstGeom>
        </p:spPr>
        <p:txBody>
          <a:bodyPr wrap="square" lIns="0" tIns="0" rIns="0" bIns="0" rtlCol="0">
            <a:noAutofit/>
          </a:bodyPr>
          <a:lstStyle/>
          <a:p>
            <a:pPr marL="12342" indent="94767">
              <a:lnSpc>
                <a:spcPts val="1268"/>
              </a:lnSpc>
              <a:spcBef>
                <a:spcPts val="63"/>
              </a:spcBef>
            </a:pPr>
            <a:r>
              <a:rPr sz="1100" b="1" dirty="0">
                <a:solidFill>
                  <a:srgbClr val="3E3E3E"/>
                </a:solidFill>
                <a:latin typeface="Tw Cen MT" panose="020B0602020104020603" pitchFamily="34" charset="0"/>
                <a:ea typeface="Tahoma" panose="020B0604030504040204" pitchFamily="34" charset="0"/>
                <a:cs typeface="Tahoma" panose="020B0604030504040204" pitchFamily="34" charset="0"/>
              </a:rPr>
              <a:t>R</a:t>
            </a:r>
            <a:r>
              <a:rPr sz="1100" b="1" spc="4" dirty="0">
                <a:solidFill>
                  <a:srgbClr val="3E3E3E"/>
                </a:solidFill>
                <a:latin typeface="Tw Cen MT" panose="020B0602020104020603" pitchFamily="34" charset="0"/>
                <a:ea typeface="Tahoma" panose="020B0604030504040204" pitchFamily="34" charset="0"/>
                <a:cs typeface="Tahoma" panose="020B0604030504040204" pitchFamily="34" charset="0"/>
              </a:rPr>
              <a:t>U</a:t>
            </a:r>
            <a:r>
              <a:rPr sz="1100" b="1" spc="-4" dirty="0">
                <a:solidFill>
                  <a:srgbClr val="3E3E3E"/>
                </a:solidFill>
                <a:latin typeface="Tw Cen MT" panose="020B0602020104020603" pitchFamily="34" charset="0"/>
                <a:ea typeface="Tahoma" panose="020B0604030504040204" pitchFamily="34" charset="0"/>
                <a:cs typeface="Tahoma" panose="020B0604030504040204" pitchFamily="34" charset="0"/>
              </a:rPr>
              <a:t>L</a:t>
            </a:r>
            <a:r>
              <a:rPr sz="1100" b="1" dirty="0">
                <a:solidFill>
                  <a:srgbClr val="3E3E3E"/>
                </a:solidFill>
                <a:latin typeface="Tw Cen MT" panose="020B0602020104020603" pitchFamily="34" charset="0"/>
                <a:ea typeface="Tahoma" panose="020B0604030504040204" pitchFamily="34" charset="0"/>
                <a:cs typeface="Tahoma" panose="020B0604030504040204" pitchFamily="34" charset="0"/>
              </a:rPr>
              <a:t>E-BAS</a:t>
            </a:r>
            <a:r>
              <a:rPr sz="1100" b="1" spc="-4" dirty="0">
                <a:solidFill>
                  <a:srgbClr val="3E3E3E"/>
                </a:solidFill>
                <a:latin typeface="Tw Cen MT" panose="020B0602020104020603" pitchFamily="34" charset="0"/>
                <a:ea typeface="Tahoma" panose="020B0604030504040204" pitchFamily="34" charset="0"/>
                <a:cs typeface="Tahoma" panose="020B0604030504040204" pitchFamily="34" charset="0"/>
              </a:rPr>
              <a:t>E</a:t>
            </a:r>
            <a:r>
              <a:rPr sz="1100" b="1" dirty="0">
                <a:solidFill>
                  <a:srgbClr val="3E3E3E"/>
                </a:solidFill>
                <a:latin typeface="Tw Cen MT" panose="020B0602020104020603" pitchFamily="34" charset="0"/>
                <a:ea typeface="Tahoma" panose="020B0604030504040204" pitchFamily="34" charset="0"/>
                <a:cs typeface="Tahoma" panose="020B0604030504040204" pitchFamily="34" charset="0"/>
              </a:rPr>
              <a:t>D BUREA</a:t>
            </a:r>
            <a:r>
              <a:rPr sz="1100" b="1" spc="4" dirty="0">
                <a:solidFill>
                  <a:srgbClr val="3E3E3E"/>
                </a:solidFill>
                <a:latin typeface="Tw Cen MT" panose="020B0602020104020603" pitchFamily="34" charset="0"/>
                <a:ea typeface="Tahoma" panose="020B0604030504040204" pitchFamily="34" charset="0"/>
                <a:cs typeface="Tahoma" panose="020B0604030504040204" pitchFamily="34" charset="0"/>
              </a:rPr>
              <a:t>U</a:t>
            </a:r>
            <a:r>
              <a:rPr sz="1100" b="1" dirty="0">
                <a:solidFill>
                  <a:srgbClr val="3E3E3E"/>
                </a:solidFill>
                <a:latin typeface="Tw Cen MT" panose="020B0602020104020603" pitchFamily="34" charset="0"/>
                <a:ea typeface="Tahoma" panose="020B0604030504040204" pitchFamily="34" charset="0"/>
                <a:cs typeface="Tahoma" panose="020B0604030504040204" pitchFamily="34" charset="0"/>
              </a:rPr>
              <a:t>CRACY</a:t>
            </a:r>
            <a:endParaRPr sz="1100" dirty="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5" name="object 5"/>
          <p:cNvSpPr txBox="1"/>
          <p:nvPr/>
        </p:nvSpPr>
        <p:spPr>
          <a:xfrm>
            <a:off x="3658410" y="5405805"/>
            <a:ext cx="1864866" cy="579019"/>
          </a:xfrm>
          <a:prstGeom prst="rect">
            <a:avLst/>
          </a:prstGeom>
        </p:spPr>
        <p:txBody>
          <a:bodyPr wrap="square" lIns="0" tIns="0" rIns="0" bIns="0" rtlCol="0">
            <a:noAutofit/>
          </a:bodyPr>
          <a:lstStyle/>
          <a:p>
            <a:pPr algn="ctr">
              <a:lnSpc>
                <a:spcPts val="1658"/>
              </a:lnSpc>
              <a:spcBef>
                <a:spcPts val="83"/>
              </a:spcBef>
            </a:pPr>
            <a:r>
              <a:rPr sz="1600" dirty="0">
                <a:solidFill>
                  <a:srgbClr val="3A3A3A"/>
                </a:solidFill>
                <a:latin typeface="Tw Cen MT" panose="020B0602020104020603" pitchFamily="34" charset="0"/>
                <a:ea typeface="Tahoma" panose="020B0604030504040204" pitchFamily="34" charset="0"/>
                <a:cs typeface="Tahoma" panose="020B0604030504040204" pitchFamily="34" charset="0"/>
              </a:rPr>
              <a:t>RPJM</a:t>
            </a:r>
            <a:r>
              <a:rPr sz="1600" spc="38" dirty="0">
                <a:solidFill>
                  <a:srgbClr val="3A3A3A"/>
                </a:solidFill>
                <a:latin typeface="Tw Cen MT" panose="020B0602020104020603" pitchFamily="34" charset="0"/>
                <a:ea typeface="Tahoma" panose="020B0604030504040204" pitchFamily="34" charset="0"/>
                <a:cs typeface="Tahoma" panose="020B0604030504040204" pitchFamily="34" charset="0"/>
              </a:rPr>
              <a:t> </a:t>
            </a:r>
            <a:r>
              <a:rPr sz="1600" dirty="0">
                <a:solidFill>
                  <a:srgbClr val="3A3A3A"/>
                </a:solidFill>
                <a:latin typeface="Tw Cen MT" panose="020B0602020104020603" pitchFamily="34" charset="0"/>
                <a:ea typeface="Tahoma" panose="020B0604030504040204" pitchFamily="34" charset="0"/>
                <a:cs typeface="Tahoma" panose="020B0604030504040204" pitchFamily="34" charset="0"/>
              </a:rPr>
              <a:t>3</a:t>
            </a:r>
            <a:r>
              <a:rPr sz="1600" spc="123" dirty="0">
                <a:solidFill>
                  <a:srgbClr val="3A3A3A"/>
                </a:solidFill>
                <a:latin typeface="Tw Cen MT" panose="020B0602020104020603" pitchFamily="34" charset="0"/>
                <a:ea typeface="Tahoma" panose="020B0604030504040204" pitchFamily="34" charset="0"/>
                <a:cs typeface="Tahoma" panose="020B0604030504040204" pitchFamily="34" charset="0"/>
              </a:rPr>
              <a:t> </a:t>
            </a:r>
            <a:r>
              <a:rPr sz="1600" dirty="0">
                <a:solidFill>
                  <a:srgbClr val="3A3A3A"/>
                </a:solidFill>
                <a:latin typeface="Tw Cen MT" panose="020B0602020104020603" pitchFamily="34" charset="0"/>
                <a:ea typeface="Tahoma" panose="020B0604030504040204" pitchFamily="34" charset="0"/>
                <a:cs typeface="Tahoma" panose="020B0604030504040204" pitchFamily="34" charset="0"/>
              </a:rPr>
              <a:t>(2015-2019</a:t>
            </a:r>
            <a:r>
              <a:rPr sz="1600" spc="-4" dirty="0">
                <a:solidFill>
                  <a:srgbClr val="3A3A3A"/>
                </a:solidFill>
                <a:latin typeface="Tw Cen MT" panose="020B0602020104020603" pitchFamily="34" charset="0"/>
                <a:ea typeface="Tahoma" panose="020B0604030504040204" pitchFamily="34" charset="0"/>
                <a:cs typeface="Tahoma" panose="020B0604030504040204" pitchFamily="34" charset="0"/>
              </a:rPr>
              <a:t>)</a:t>
            </a:r>
            <a:r>
              <a:rPr sz="1600" dirty="0">
                <a:solidFill>
                  <a:srgbClr val="3A3A3A"/>
                </a:solidFill>
                <a:latin typeface="Tw Cen MT" panose="020B0602020104020603" pitchFamily="34" charset="0"/>
                <a:ea typeface="Tahoma" panose="020B0604030504040204" pitchFamily="34" charset="0"/>
                <a:cs typeface="Tahoma" panose="020B0604030504040204" pitchFamily="34" charset="0"/>
              </a:rPr>
              <a:t>:</a:t>
            </a:r>
            <a:endParaRPr sz="1600">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268038" marR="282523" algn="ctr">
              <a:lnSpc>
                <a:spcPct val="95825"/>
              </a:lnSpc>
              <a:spcBef>
                <a:spcPts val="930"/>
              </a:spcBef>
            </a:pP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Sistem</a:t>
            </a:r>
            <a:r>
              <a:rPr sz="1600" b="1" spc="-30"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600" b="1" spc="-10" dirty="0">
                <a:solidFill>
                  <a:prstClr val="black"/>
                </a:solidFill>
                <a:latin typeface="Tw Cen MT" panose="020B0602020104020603" pitchFamily="34" charset="0"/>
                <a:ea typeface="Tahoma" panose="020B0604030504040204" pitchFamily="34" charset="0"/>
                <a:cs typeface="Tahoma" panose="020B0604030504040204" pitchFamily="34" charset="0"/>
              </a:rPr>
              <a:t>M</a:t>
            </a:r>
            <a:r>
              <a:rPr sz="1600" b="1" dirty="0">
                <a:solidFill>
                  <a:prstClr val="black"/>
                </a:solidFill>
                <a:latin typeface="Tw Cen MT" panose="020B0602020104020603" pitchFamily="34" charset="0"/>
                <a:ea typeface="Tahoma" panose="020B0604030504040204" pitchFamily="34" charset="0"/>
                <a:cs typeface="Tahoma" panose="020B0604030504040204" pitchFamily="34" charset="0"/>
              </a:rPr>
              <a:t>erit</a:t>
            </a:r>
            <a:endParaRPr sz="16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4" name="object 4"/>
          <p:cNvSpPr txBox="1"/>
          <p:nvPr/>
        </p:nvSpPr>
        <p:spPr>
          <a:xfrm>
            <a:off x="2135981" y="5829586"/>
            <a:ext cx="1376374" cy="424472"/>
          </a:xfrm>
          <a:prstGeom prst="rect">
            <a:avLst/>
          </a:prstGeom>
        </p:spPr>
        <p:txBody>
          <a:bodyPr wrap="square" lIns="0" tIns="0" rIns="0" bIns="0" rtlCol="0">
            <a:noAutofit/>
          </a:bodyPr>
          <a:lstStyle/>
          <a:p>
            <a:pPr marL="22705" marR="9124">
              <a:lnSpc>
                <a:spcPts val="1525"/>
              </a:lnSpc>
              <a:spcBef>
                <a:spcPts val="75"/>
              </a:spcBef>
            </a:pPr>
            <a:r>
              <a:rPr sz="1500" b="1" dirty="0">
                <a:solidFill>
                  <a:srgbClr val="FFFFFF"/>
                </a:solidFill>
                <a:latin typeface="Tw Cen MT" panose="020B0602020104020603" pitchFamily="34" charset="0"/>
                <a:ea typeface="Tahoma" panose="020B0604030504040204" pitchFamily="34" charset="0"/>
                <a:cs typeface="Tahoma" panose="020B0604030504040204" pitchFamily="34" charset="0"/>
              </a:rPr>
              <a:t>A</a:t>
            </a:r>
            <a:r>
              <a:rPr sz="1500" b="1" spc="-4" dirty="0">
                <a:solidFill>
                  <a:srgbClr val="FFFFFF"/>
                </a:solidFill>
                <a:latin typeface="Tw Cen MT" panose="020B0602020104020603" pitchFamily="34" charset="0"/>
                <a:ea typeface="Tahoma" panose="020B0604030504040204" pitchFamily="34" charset="0"/>
                <a:cs typeface="Tahoma" panose="020B0604030504040204" pitchFamily="34" charset="0"/>
              </a:rPr>
              <a:t>D</a:t>
            </a:r>
            <a:r>
              <a:rPr sz="1500" b="1" dirty="0">
                <a:solidFill>
                  <a:srgbClr val="FFFFFF"/>
                </a:solidFill>
                <a:latin typeface="Tw Cen MT" panose="020B0602020104020603" pitchFamily="34" charset="0"/>
                <a:ea typeface="Tahoma" panose="020B0604030504040204" pitchFamily="34" charset="0"/>
                <a:cs typeface="Tahoma" panose="020B0604030504040204" pitchFamily="34" charset="0"/>
              </a:rPr>
              <a:t>M</a:t>
            </a:r>
            <a:r>
              <a:rPr sz="1500" b="1" spc="-4" dirty="0">
                <a:solidFill>
                  <a:srgbClr val="FFFFFF"/>
                </a:solidFill>
                <a:latin typeface="Tw Cen MT" panose="020B0602020104020603" pitchFamily="34" charset="0"/>
                <a:ea typeface="Tahoma" panose="020B0604030504040204" pitchFamily="34" charset="0"/>
                <a:cs typeface="Tahoma" panose="020B0604030504040204" pitchFamily="34" charset="0"/>
              </a:rPr>
              <a:t>I</a:t>
            </a:r>
            <a:r>
              <a:rPr sz="1500" b="1" dirty="0">
                <a:solidFill>
                  <a:srgbClr val="FFFFFF"/>
                </a:solidFill>
                <a:latin typeface="Tw Cen MT" panose="020B0602020104020603" pitchFamily="34" charset="0"/>
                <a:ea typeface="Tahoma" panose="020B0604030504040204" pitchFamily="34" charset="0"/>
                <a:cs typeface="Tahoma" panose="020B0604030504040204" pitchFamily="34" charset="0"/>
              </a:rPr>
              <a:t>N</a:t>
            </a:r>
            <a:r>
              <a:rPr sz="1500" b="1" spc="-4" dirty="0">
                <a:solidFill>
                  <a:srgbClr val="FFFFFF"/>
                </a:solidFill>
                <a:latin typeface="Tw Cen MT" panose="020B0602020104020603" pitchFamily="34" charset="0"/>
                <a:ea typeface="Tahoma" panose="020B0604030504040204" pitchFamily="34" charset="0"/>
                <a:cs typeface="Tahoma" panose="020B0604030504040204" pitchFamily="34" charset="0"/>
              </a:rPr>
              <a:t>I</a:t>
            </a:r>
            <a:r>
              <a:rPr sz="1500" b="1" dirty="0">
                <a:solidFill>
                  <a:srgbClr val="FFFFFF"/>
                </a:solidFill>
                <a:latin typeface="Tw Cen MT" panose="020B0602020104020603" pitchFamily="34" charset="0"/>
                <a:ea typeface="Tahoma" panose="020B0604030504040204" pitchFamily="34" charset="0"/>
                <a:cs typeface="Tahoma" panose="020B0604030504040204" pitchFamily="34" charset="0"/>
              </a:rPr>
              <a:t>ST</a:t>
            </a:r>
            <a:r>
              <a:rPr sz="1500" b="1" spc="4" dirty="0">
                <a:solidFill>
                  <a:srgbClr val="FFFFFF"/>
                </a:solidFill>
                <a:latin typeface="Tw Cen MT" panose="020B0602020104020603" pitchFamily="34" charset="0"/>
                <a:ea typeface="Tahoma" panose="020B0604030504040204" pitchFamily="34" charset="0"/>
                <a:cs typeface="Tahoma" panose="020B0604030504040204" pitchFamily="34" charset="0"/>
              </a:rPr>
              <a:t>R</a:t>
            </a:r>
            <a:r>
              <a:rPr sz="1500" b="1" dirty="0">
                <a:solidFill>
                  <a:srgbClr val="FFFFFF"/>
                </a:solidFill>
                <a:latin typeface="Tw Cen MT" panose="020B0602020104020603" pitchFamily="34" charset="0"/>
                <a:ea typeface="Tahoma" panose="020B0604030504040204" pitchFamily="34" charset="0"/>
                <a:cs typeface="Tahoma" panose="020B0604030504040204" pitchFamily="34" charset="0"/>
              </a:rPr>
              <a:t>A</a:t>
            </a:r>
            <a:r>
              <a:rPr sz="1500" b="1" spc="-4" dirty="0">
                <a:solidFill>
                  <a:srgbClr val="FFFFFF"/>
                </a:solidFill>
                <a:latin typeface="Tw Cen MT" panose="020B0602020104020603" pitchFamily="34" charset="0"/>
                <a:ea typeface="Tahoma" panose="020B0604030504040204" pitchFamily="34" charset="0"/>
                <a:cs typeface="Tahoma" panose="020B0604030504040204" pitchFamily="34" charset="0"/>
              </a:rPr>
              <a:t>S</a:t>
            </a:r>
            <a:r>
              <a:rPr sz="1500" b="1" dirty="0">
                <a:solidFill>
                  <a:srgbClr val="FFFFFF"/>
                </a:solidFill>
                <a:latin typeface="Tw Cen MT" panose="020B0602020104020603" pitchFamily="34" charset="0"/>
                <a:ea typeface="Tahoma" panose="020B0604030504040204" pitchFamily="34" charset="0"/>
                <a:cs typeface="Tahoma" panose="020B0604030504040204" pitchFamily="34" charset="0"/>
              </a:rPr>
              <a:t>I</a:t>
            </a:r>
            <a:endParaRPr sz="1500" dirty="0">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12342">
              <a:lnSpc>
                <a:spcPct val="95825"/>
              </a:lnSpc>
              <a:spcBef>
                <a:spcPts val="16"/>
              </a:spcBef>
            </a:pPr>
            <a:r>
              <a:rPr sz="1500" b="1" dirty="0">
                <a:solidFill>
                  <a:srgbClr val="FFFFFF"/>
                </a:solidFill>
                <a:latin typeface="Tw Cen MT" panose="020B0602020104020603" pitchFamily="34" charset="0"/>
                <a:ea typeface="Tahoma" panose="020B0604030504040204" pitchFamily="34" charset="0"/>
                <a:cs typeface="Tahoma" panose="020B0604030504040204" pitchFamily="34" charset="0"/>
              </a:rPr>
              <a:t>KEPE</a:t>
            </a:r>
            <a:r>
              <a:rPr sz="1500" b="1" spc="-10" dirty="0">
                <a:solidFill>
                  <a:srgbClr val="FFFFFF"/>
                </a:solidFill>
                <a:latin typeface="Tw Cen MT" panose="020B0602020104020603" pitchFamily="34" charset="0"/>
                <a:ea typeface="Tahoma" panose="020B0604030504040204" pitchFamily="34" charset="0"/>
                <a:cs typeface="Tahoma" panose="020B0604030504040204" pitchFamily="34" charset="0"/>
              </a:rPr>
              <a:t>G</a:t>
            </a:r>
            <a:r>
              <a:rPr sz="1500" b="1" dirty="0">
                <a:solidFill>
                  <a:srgbClr val="FFFFFF"/>
                </a:solidFill>
                <a:latin typeface="Tw Cen MT" panose="020B0602020104020603" pitchFamily="34" charset="0"/>
                <a:ea typeface="Tahoma" panose="020B0604030504040204" pitchFamily="34" charset="0"/>
                <a:cs typeface="Tahoma" panose="020B0604030504040204" pitchFamily="34" charset="0"/>
              </a:rPr>
              <a:t>AWA</a:t>
            </a:r>
            <a:r>
              <a:rPr sz="1500" b="1" spc="-10" dirty="0">
                <a:solidFill>
                  <a:srgbClr val="FFFFFF"/>
                </a:solidFill>
                <a:latin typeface="Tw Cen MT" panose="020B0602020104020603" pitchFamily="34" charset="0"/>
                <a:ea typeface="Tahoma" panose="020B0604030504040204" pitchFamily="34" charset="0"/>
                <a:cs typeface="Tahoma" panose="020B0604030504040204" pitchFamily="34" charset="0"/>
              </a:rPr>
              <a:t>I</a:t>
            </a:r>
            <a:r>
              <a:rPr sz="1500" b="1" dirty="0">
                <a:solidFill>
                  <a:srgbClr val="FFFFFF"/>
                </a:solidFill>
                <a:latin typeface="Tw Cen MT" panose="020B0602020104020603" pitchFamily="34" charset="0"/>
                <a:ea typeface="Tahoma" panose="020B0604030504040204" pitchFamily="34" charset="0"/>
                <a:cs typeface="Tahoma" panose="020B0604030504040204" pitchFamily="34" charset="0"/>
              </a:rPr>
              <a:t>AN</a:t>
            </a:r>
            <a:endParaRPr sz="1500" dirty="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3" name="object 3"/>
          <p:cNvSpPr txBox="1"/>
          <p:nvPr/>
        </p:nvSpPr>
        <p:spPr>
          <a:xfrm>
            <a:off x="512467" y="6022188"/>
            <a:ext cx="909853" cy="515111"/>
          </a:xfrm>
          <a:prstGeom prst="rect">
            <a:avLst/>
          </a:prstGeom>
        </p:spPr>
        <p:txBody>
          <a:bodyPr wrap="square" lIns="0" tIns="0" rIns="0" bIns="0" rtlCol="0">
            <a:noAutofit/>
          </a:bodyPr>
          <a:lstStyle/>
          <a:p>
            <a:pPr algn="ctr">
              <a:lnSpc>
                <a:spcPts val="1851"/>
              </a:lnSpc>
              <a:spcBef>
                <a:spcPts val="91"/>
              </a:spcBef>
            </a:pPr>
            <a:r>
              <a:rPr sz="1800" b="1" i="1" dirty="0">
                <a:solidFill>
                  <a:srgbClr val="FFFFFF"/>
                </a:solidFill>
                <a:latin typeface="Tw Cen MT" panose="020B0602020104020603" pitchFamily="34" charset="0"/>
                <a:ea typeface="Tahoma" panose="020B0604030504040204" pitchFamily="34" charset="0"/>
                <a:cs typeface="Tahoma" panose="020B0604030504040204" pitchFamily="34" charset="0"/>
              </a:rPr>
              <a:t>C</a:t>
            </a:r>
            <a:r>
              <a:rPr sz="1800" b="1" i="1" spc="4" dirty="0">
                <a:solidFill>
                  <a:srgbClr val="FFFFFF"/>
                </a:solidFill>
                <a:latin typeface="Tw Cen MT" panose="020B0602020104020603" pitchFamily="34" charset="0"/>
                <a:ea typeface="Tahoma" panose="020B0604030504040204" pitchFamily="34" charset="0"/>
                <a:cs typeface="Tahoma" panose="020B0604030504040204" pitchFamily="34" charset="0"/>
              </a:rPr>
              <a:t>o</a:t>
            </a:r>
            <a:r>
              <a:rPr sz="1800" b="1" i="1" dirty="0">
                <a:solidFill>
                  <a:srgbClr val="FFFFFF"/>
                </a:solidFill>
                <a:latin typeface="Tw Cen MT" panose="020B0602020104020603" pitchFamily="34" charset="0"/>
                <a:ea typeface="Tahoma" panose="020B0604030504040204" pitchFamily="34" charset="0"/>
                <a:cs typeface="Tahoma" panose="020B0604030504040204" pitchFamily="34" charset="0"/>
              </a:rPr>
              <a:t>mf</a:t>
            </a:r>
            <a:r>
              <a:rPr sz="1800" b="1" i="1" spc="4" dirty="0">
                <a:solidFill>
                  <a:srgbClr val="FFFFFF"/>
                </a:solidFill>
                <a:latin typeface="Tw Cen MT" panose="020B0602020104020603" pitchFamily="34" charset="0"/>
                <a:ea typeface="Tahoma" panose="020B0604030504040204" pitchFamily="34" charset="0"/>
                <a:cs typeface="Tahoma" panose="020B0604030504040204" pitchFamily="34" charset="0"/>
              </a:rPr>
              <a:t>o</a:t>
            </a:r>
            <a:r>
              <a:rPr sz="1800" b="1" i="1" dirty="0">
                <a:solidFill>
                  <a:srgbClr val="FFFFFF"/>
                </a:solidFill>
                <a:latin typeface="Tw Cen MT" panose="020B0602020104020603" pitchFamily="34" charset="0"/>
                <a:ea typeface="Tahoma" panose="020B0604030504040204" pitchFamily="34" charset="0"/>
                <a:cs typeface="Tahoma" panose="020B0604030504040204" pitchFamily="34" charset="0"/>
              </a:rPr>
              <a:t>rt</a:t>
            </a:r>
            <a:endParaRPr sz="1800">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162515" marR="179276" algn="ctr">
              <a:lnSpc>
                <a:spcPct val="95825"/>
              </a:lnSpc>
            </a:pPr>
            <a:r>
              <a:rPr sz="1800" b="1" i="1" dirty="0">
                <a:solidFill>
                  <a:srgbClr val="FFFFFF"/>
                </a:solidFill>
                <a:latin typeface="Tw Cen MT" panose="020B0602020104020603" pitchFamily="34" charset="0"/>
                <a:ea typeface="Tahoma" panose="020B0604030504040204" pitchFamily="34" charset="0"/>
                <a:cs typeface="Tahoma" panose="020B0604030504040204" pitchFamily="34" charset="0"/>
              </a:rPr>
              <a:t>Zone</a:t>
            </a:r>
            <a:endParaRPr sz="18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2" name="object 2"/>
          <p:cNvSpPr txBox="1"/>
          <p:nvPr/>
        </p:nvSpPr>
        <p:spPr>
          <a:xfrm>
            <a:off x="1939252" y="6415209"/>
            <a:ext cx="1767983" cy="469049"/>
          </a:xfrm>
          <a:prstGeom prst="rect">
            <a:avLst/>
          </a:prstGeom>
        </p:spPr>
        <p:txBody>
          <a:bodyPr wrap="square" lIns="0" tIns="0" rIns="0" bIns="0" rtlCol="0">
            <a:noAutofit/>
          </a:bodyPr>
          <a:lstStyle/>
          <a:p>
            <a:pPr marL="70088" marR="25988">
              <a:lnSpc>
                <a:spcPts val="1467"/>
              </a:lnSpc>
              <a:spcBef>
                <a:spcPts val="74"/>
              </a:spcBef>
            </a:pPr>
            <a:r>
              <a:rPr sz="1500" dirty="0">
                <a:solidFill>
                  <a:srgbClr val="3A3A3A"/>
                </a:solidFill>
                <a:latin typeface="Tw Cen MT" panose="020B0602020104020603" pitchFamily="34" charset="0"/>
                <a:ea typeface="Tahoma" panose="020B0604030504040204" pitchFamily="34" charset="0"/>
                <a:cs typeface="Tahoma" panose="020B0604030504040204" pitchFamily="34" charset="0"/>
              </a:rPr>
              <a:t>R</a:t>
            </a:r>
            <a:r>
              <a:rPr sz="1500" spc="-10" dirty="0">
                <a:solidFill>
                  <a:srgbClr val="3A3A3A"/>
                </a:solidFill>
                <a:latin typeface="Tw Cen MT" panose="020B0602020104020603" pitchFamily="34" charset="0"/>
                <a:ea typeface="Tahoma" panose="020B0604030504040204" pitchFamily="34" charset="0"/>
                <a:cs typeface="Tahoma" panose="020B0604030504040204" pitchFamily="34" charset="0"/>
              </a:rPr>
              <a:t>P</a:t>
            </a:r>
            <a:r>
              <a:rPr sz="1500" dirty="0">
                <a:solidFill>
                  <a:srgbClr val="3A3A3A"/>
                </a:solidFill>
                <a:latin typeface="Tw Cen MT" panose="020B0602020104020603" pitchFamily="34" charset="0"/>
                <a:ea typeface="Tahoma" panose="020B0604030504040204" pitchFamily="34" charset="0"/>
                <a:cs typeface="Tahoma" panose="020B0604030504040204" pitchFamily="34" charset="0"/>
              </a:rPr>
              <a:t>JM</a:t>
            </a:r>
            <a:r>
              <a:rPr sz="1500" spc="29" dirty="0">
                <a:solidFill>
                  <a:srgbClr val="3A3A3A"/>
                </a:solidFill>
                <a:latin typeface="Tw Cen MT" panose="020B0602020104020603" pitchFamily="34" charset="0"/>
                <a:ea typeface="Tahoma" panose="020B0604030504040204" pitchFamily="34" charset="0"/>
                <a:cs typeface="Tahoma" panose="020B0604030504040204" pitchFamily="34" charset="0"/>
              </a:rPr>
              <a:t> </a:t>
            </a:r>
            <a:r>
              <a:rPr sz="1500" dirty="0">
                <a:solidFill>
                  <a:srgbClr val="3A3A3A"/>
                </a:solidFill>
                <a:latin typeface="Tw Cen MT" panose="020B0602020104020603" pitchFamily="34" charset="0"/>
                <a:ea typeface="Tahoma" panose="020B0604030504040204" pitchFamily="34" charset="0"/>
                <a:cs typeface="Tahoma" panose="020B0604030504040204" pitchFamily="34" charset="0"/>
              </a:rPr>
              <a:t>2</a:t>
            </a:r>
            <a:r>
              <a:rPr sz="1500" spc="110" dirty="0">
                <a:solidFill>
                  <a:srgbClr val="3A3A3A"/>
                </a:solidFill>
                <a:latin typeface="Tw Cen MT" panose="020B0602020104020603" pitchFamily="34" charset="0"/>
                <a:ea typeface="Tahoma" panose="020B0604030504040204" pitchFamily="34" charset="0"/>
                <a:cs typeface="Tahoma" panose="020B0604030504040204" pitchFamily="34" charset="0"/>
              </a:rPr>
              <a:t> </a:t>
            </a:r>
            <a:r>
              <a:rPr sz="1500" dirty="0">
                <a:solidFill>
                  <a:srgbClr val="3A3A3A"/>
                </a:solidFill>
                <a:latin typeface="Tw Cen MT" panose="020B0602020104020603" pitchFamily="34" charset="0"/>
                <a:ea typeface="Tahoma" panose="020B0604030504040204" pitchFamily="34" charset="0"/>
                <a:cs typeface="Tahoma" panose="020B0604030504040204" pitchFamily="34" charset="0"/>
              </a:rPr>
              <a:t>(201</a:t>
            </a:r>
            <a:r>
              <a:rPr sz="1500" spc="4" dirty="0">
                <a:solidFill>
                  <a:srgbClr val="3A3A3A"/>
                </a:solidFill>
                <a:latin typeface="Tw Cen MT" panose="020B0602020104020603" pitchFamily="34" charset="0"/>
                <a:ea typeface="Tahoma" panose="020B0604030504040204" pitchFamily="34" charset="0"/>
                <a:cs typeface="Tahoma" panose="020B0604030504040204" pitchFamily="34" charset="0"/>
              </a:rPr>
              <a:t>0-</a:t>
            </a:r>
            <a:r>
              <a:rPr sz="1500" dirty="0">
                <a:solidFill>
                  <a:srgbClr val="3A3A3A"/>
                </a:solidFill>
                <a:latin typeface="Tw Cen MT" panose="020B0602020104020603" pitchFamily="34" charset="0"/>
                <a:ea typeface="Tahoma" panose="020B0604030504040204" pitchFamily="34" charset="0"/>
                <a:cs typeface="Tahoma" panose="020B0604030504040204" pitchFamily="34" charset="0"/>
              </a:rPr>
              <a:t>201</a:t>
            </a:r>
            <a:r>
              <a:rPr sz="1500" spc="-4" dirty="0">
                <a:solidFill>
                  <a:srgbClr val="3A3A3A"/>
                </a:solidFill>
                <a:latin typeface="Tw Cen MT" panose="020B0602020104020603" pitchFamily="34" charset="0"/>
                <a:ea typeface="Tahoma" panose="020B0604030504040204" pitchFamily="34" charset="0"/>
                <a:cs typeface="Tahoma" panose="020B0604030504040204" pitchFamily="34" charset="0"/>
              </a:rPr>
              <a:t>4</a:t>
            </a:r>
            <a:r>
              <a:rPr sz="1500" spc="4" dirty="0">
                <a:solidFill>
                  <a:srgbClr val="3A3A3A"/>
                </a:solidFill>
                <a:latin typeface="Tw Cen MT" panose="020B0602020104020603" pitchFamily="34" charset="0"/>
                <a:ea typeface="Tahoma" panose="020B0604030504040204" pitchFamily="34" charset="0"/>
                <a:cs typeface="Tahoma" panose="020B0604030504040204" pitchFamily="34" charset="0"/>
              </a:rPr>
              <a:t>)</a:t>
            </a:r>
            <a:r>
              <a:rPr sz="1500" dirty="0">
                <a:solidFill>
                  <a:srgbClr val="3A3A3A"/>
                </a:solidFill>
                <a:latin typeface="Tw Cen MT" panose="020B0602020104020603" pitchFamily="34" charset="0"/>
                <a:ea typeface="Tahoma" panose="020B0604030504040204" pitchFamily="34" charset="0"/>
                <a:cs typeface="Tahoma" panose="020B0604030504040204" pitchFamily="34" charset="0"/>
              </a:rPr>
              <a:t>:</a:t>
            </a:r>
            <a:endParaRPr sz="1500">
              <a:solidFill>
                <a:prstClr val="black"/>
              </a:solidFill>
              <a:latin typeface="Tw Cen MT" panose="020B0602020104020603" pitchFamily="34" charset="0"/>
              <a:ea typeface="Tahoma" panose="020B0604030504040204" pitchFamily="34" charset="0"/>
              <a:cs typeface="Tahoma" panose="020B0604030504040204" pitchFamily="34" charset="0"/>
            </a:endParaRPr>
          </a:p>
          <a:p>
            <a:pPr marL="12342">
              <a:lnSpc>
                <a:spcPct val="95825"/>
              </a:lnSpc>
              <a:spcBef>
                <a:spcPts val="485"/>
              </a:spcBef>
            </a:pP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R</a:t>
            </a:r>
            <a:r>
              <a:rPr sz="1500" b="1" spc="-5" dirty="0">
                <a:solidFill>
                  <a:prstClr val="black"/>
                </a:solidFill>
                <a:latin typeface="Tw Cen MT" panose="020B0602020104020603" pitchFamily="34" charset="0"/>
                <a:ea typeface="Tahoma" panose="020B0604030504040204" pitchFamily="34" charset="0"/>
                <a:cs typeface="Tahoma" panose="020B0604030504040204" pitchFamily="34" charset="0"/>
              </a:rPr>
              <a:t>e</a:t>
            </a: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f</a:t>
            </a:r>
            <a:r>
              <a:rPr sz="1500" b="1" spc="-11" dirty="0">
                <a:solidFill>
                  <a:prstClr val="black"/>
                </a:solidFill>
                <a:latin typeface="Tw Cen MT" panose="020B0602020104020603" pitchFamily="34" charset="0"/>
                <a:ea typeface="Tahoma" panose="020B0604030504040204" pitchFamily="34" charset="0"/>
                <a:cs typeface="Tahoma" panose="020B0604030504040204" pitchFamily="34" charset="0"/>
              </a:rPr>
              <a:t>o</a:t>
            </a: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rmasi</a:t>
            </a:r>
            <a:r>
              <a:rPr sz="1500" b="1" spc="-11" dirty="0">
                <a:solidFill>
                  <a:prstClr val="black"/>
                </a:solidFill>
                <a:latin typeface="Tw Cen MT" panose="020B0602020104020603" pitchFamily="34" charset="0"/>
                <a:ea typeface="Tahoma" panose="020B0604030504040204" pitchFamily="34" charset="0"/>
                <a:cs typeface="Tahoma" panose="020B0604030504040204" pitchFamily="34" charset="0"/>
              </a:rPr>
              <a:t> </a:t>
            </a:r>
            <a:r>
              <a:rPr sz="1500" b="1" spc="4" dirty="0">
                <a:solidFill>
                  <a:prstClr val="black"/>
                </a:solidFill>
                <a:latin typeface="Tw Cen MT" panose="020B0602020104020603" pitchFamily="34" charset="0"/>
                <a:ea typeface="Tahoma" panose="020B0604030504040204" pitchFamily="34" charset="0"/>
                <a:cs typeface="Tahoma" panose="020B0604030504040204" pitchFamily="34" charset="0"/>
              </a:rPr>
              <a:t>B</a:t>
            </a: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irokr</a:t>
            </a:r>
            <a:r>
              <a:rPr sz="1500" b="1" spc="4" dirty="0">
                <a:solidFill>
                  <a:prstClr val="black"/>
                </a:solidFill>
                <a:latin typeface="Tw Cen MT" panose="020B0602020104020603" pitchFamily="34" charset="0"/>
                <a:ea typeface="Tahoma" panose="020B0604030504040204" pitchFamily="34" charset="0"/>
                <a:cs typeface="Tahoma" panose="020B0604030504040204" pitchFamily="34" charset="0"/>
              </a:rPr>
              <a:t>a</a:t>
            </a:r>
            <a:r>
              <a:rPr sz="1500" b="1" dirty="0">
                <a:solidFill>
                  <a:prstClr val="black"/>
                </a:solidFill>
                <a:latin typeface="Tw Cen MT" panose="020B0602020104020603" pitchFamily="34" charset="0"/>
                <a:ea typeface="Tahoma" panose="020B0604030504040204" pitchFamily="34" charset="0"/>
                <a:cs typeface="Tahoma" panose="020B0604030504040204" pitchFamily="34" charset="0"/>
              </a:rPr>
              <a:t>si</a:t>
            </a:r>
            <a:endParaRPr sz="15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pic>
        <p:nvPicPr>
          <p:cNvPr id="50" name="Picture 11" descr="Logo Jawa-Tengah.png">
            <a:extLst>
              <a:ext uri="{FF2B5EF4-FFF2-40B4-BE49-F238E27FC236}">
                <a16:creationId xmlns="" xmlns:a16="http://schemas.microsoft.com/office/drawing/2014/main" id="{5A701004-948D-4B6C-AA5A-40A262CFA014}"/>
              </a:ext>
            </a:extLst>
          </p:cNvPr>
          <p:cNvPicPr>
            <a:picLocks noChangeAspect="1"/>
          </p:cNvPicPr>
          <p:nvPr/>
        </p:nvPicPr>
        <p:blipFill>
          <a:blip r:embed="rId10" cstate="print"/>
          <a:srcRect/>
          <a:stretch>
            <a:fillRect/>
          </a:stretch>
        </p:blipFill>
        <p:spPr bwMode="auto">
          <a:xfrm>
            <a:off x="274394" y="213520"/>
            <a:ext cx="944806" cy="1066801"/>
          </a:xfrm>
          <a:prstGeom prst="rect">
            <a:avLst/>
          </a:prstGeom>
          <a:noFill/>
          <a:ln w="9525">
            <a:noFill/>
            <a:miter lim="800000"/>
            <a:headEnd/>
            <a:tailEnd/>
          </a:ln>
        </p:spPr>
      </p:pic>
      <p:sp>
        <p:nvSpPr>
          <p:cNvPr id="51" name="object 141"/>
          <p:cNvSpPr/>
          <p:nvPr/>
        </p:nvSpPr>
        <p:spPr>
          <a:xfrm>
            <a:off x="1229812" y="316684"/>
            <a:ext cx="2225422" cy="757065"/>
          </a:xfrm>
          <a:prstGeom prst="rect">
            <a:avLst/>
          </a:prstGeom>
          <a:blipFill>
            <a:blip r:embed="rId11" cstate="print"/>
            <a:stretch>
              <a:fillRect/>
            </a:stretch>
          </a:blipFill>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52" name="Title 1">
            <a:extLst>
              <a:ext uri="{FF2B5EF4-FFF2-40B4-BE49-F238E27FC236}">
                <a16:creationId xmlns="" xmlns:a16="http://schemas.microsoft.com/office/drawing/2014/main" id="{926EF59C-7DAE-4173-AE21-BE836AA52714}"/>
              </a:ext>
            </a:extLst>
          </p:cNvPr>
          <p:cNvSpPr txBox="1">
            <a:spLocks/>
          </p:cNvSpPr>
          <p:nvPr/>
        </p:nvSpPr>
        <p:spPr>
          <a:xfrm>
            <a:off x="892915" y="167887"/>
            <a:ext cx="10719891" cy="1112435"/>
          </a:xfrm>
          <a:prstGeom prst="rect">
            <a:avLst/>
          </a:prstGeom>
        </p:spPr>
        <p:txBody>
          <a:bodyPr lIns="91123" tIns="45561" rIns="91123" bIns="45561">
            <a:noAutofit/>
          </a:bodyPr>
          <a:lstStyle>
            <a:lvl1pPr algn="ctr" defTabSz="1228954" rtl="0" eaLnBrk="1" latinLnBrk="0" hangingPunct="1">
              <a:spcBef>
                <a:spcPct val="0"/>
              </a:spcBef>
              <a:buNone/>
              <a:defRPr sz="5900" kern="1200">
                <a:solidFill>
                  <a:schemeClr val="tx1"/>
                </a:solidFill>
                <a:latin typeface="+mj-lt"/>
                <a:ea typeface="+mj-ea"/>
                <a:cs typeface="+mj-cs"/>
              </a:defRPr>
            </a:lvl1pPr>
          </a:lstStyle>
          <a:p>
            <a:pPr algn="r"/>
            <a:r>
              <a:rPr lang="en-US" sz="2900" b="1" dirty="0">
                <a:solidFill>
                  <a:prstClr val="white"/>
                </a:solidFill>
                <a:latin typeface="Tw Cen MT" panose="020B0602020104020603" pitchFamily="34" charset="0"/>
                <a:ea typeface="Tahoma" panose="020B0604030504040204" pitchFamily="34" charset="0"/>
                <a:cs typeface="Tahoma" panose="020B0604030504040204" pitchFamily="34" charset="0"/>
              </a:rPr>
              <a:t>REFORMASI MANAJEMEN ASN</a:t>
            </a:r>
          </a:p>
          <a:p>
            <a:pPr algn="r"/>
            <a:r>
              <a:rPr lang="sv-SE" sz="2500" spc="-101" dirty="0">
                <a:solidFill>
                  <a:srgbClr val="FFFFFF"/>
                </a:solidFill>
                <a:latin typeface="Tw Cen MT" panose="020B0602020104020603" pitchFamily="34" charset="0"/>
                <a:ea typeface="Tahoma" panose="020B0604030504040204" pitchFamily="34" charset="0"/>
                <a:cs typeface="Tahoma" panose="020B0604030504040204" pitchFamily="34" charset="0"/>
              </a:rPr>
              <a:t>Menuju SMART ASN</a:t>
            </a:r>
            <a:endParaRPr lang="sv-SE" sz="2500" dirty="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62769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bject 35"/>
          <p:cNvSpPr/>
          <p:nvPr/>
        </p:nvSpPr>
        <p:spPr>
          <a:xfrm>
            <a:off x="183503" y="1865408"/>
            <a:ext cx="4464699" cy="4085552"/>
          </a:xfrm>
          <a:custGeom>
            <a:avLst/>
            <a:gdLst/>
            <a:ahLst/>
            <a:cxnLst/>
            <a:rect l="l" t="t" r="r" b="b"/>
            <a:pathLst>
              <a:path w="4876800" h="5448299">
                <a:moveTo>
                  <a:pt x="0" y="608964"/>
                </a:moveTo>
                <a:lnTo>
                  <a:pt x="2018" y="559023"/>
                </a:lnTo>
                <a:lnTo>
                  <a:pt x="7971" y="510194"/>
                </a:lnTo>
                <a:lnTo>
                  <a:pt x="17699" y="462632"/>
                </a:lnTo>
                <a:lnTo>
                  <a:pt x="31047" y="416494"/>
                </a:lnTo>
                <a:lnTo>
                  <a:pt x="47859" y="371939"/>
                </a:lnTo>
                <a:lnTo>
                  <a:pt x="67976" y="329122"/>
                </a:lnTo>
                <a:lnTo>
                  <a:pt x="91243" y="288199"/>
                </a:lnTo>
                <a:lnTo>
                  <a:pt x="117502" y="249329"/>
                </a:lnTo>
                <a:lnTo>
                  <a:pt x="146597" y="212667"/>
                </a:lnTo>
                <a:lnTo>
                  <a:pt x="178371" y="178371"/>
                </a:lnTo>
                <a:lnTo>
                  <a:pt x="212667" y="146597"/>
                </a:lnTo>
                <a:lnTo>
                  <a:pt x="249329" y="117502"/>
                </a:lnTo>
                <a:lnTo>
                  <a:pt x="288199" y="91243"/>
                </a:lnTo>
                <a:lnTo>
                  <a:pt x="329122" y="67976"/>
                </a:lnTo>
                <a:lnTo>
                  <a:pt x="371939" y="47859"/>
                </a:lnTo>
                <a:lnTo>
                  <a:pt x="416494" y="31047"/>
                </a:lnTo>
                <a:lnTo>
                  <a:pt x="462632" y="17699"/>
                </a:lnTo>
                <a:lnTo>
                  <a:pt x="510194" y="7971"/>
                </a:lnTo>
                <a:lnTo>
                  <a:pt x="559023" y="2018"/>
                </a:lnTo>
                <a:lnTo>
                  <a:pt x="608965" y="0"/>
                </a:lnTo>
                <a:lnTo>
                  <a:pt x="4267835" y="0"/>
                </a:lnTo>
                <a:lnTo>
                  <a:pt x="4317776" y="2018"/>
                </a:lnTo>
                <a:lnTo>
                  <a:pt x="4366605" y="7971"/>
                </a:lnTo>
                <a:lnTo>
                  <a:pt x="4414167" y="17699"/>
                </a:lnTo>
                <a:lnTo>
                  <a:pt x="4460305" y="31047"/>
                </a:lnTo>
                <a:lnTo>
                  <a:pt x="4504860" y="47859"/>
                </a:lnTo>
                <a:lnTo>
                  <a:pt x="4547677" y="67976"/>
                </a:lnTo>
                <a:lnTo>
                  <a:pt x="4588600" y="91243"/>
                </a:lnTo>
                <a:lnTo>
                  <a:pt x="4627470" y="117502"/>
                </a:lnTo>
                <a:lnTo>
                  <a:pt x="4664132" y="146597"/>
                </a:lnTo>
                <a:lnTo>
                  <a:pt x="4698428" y="178371"/>
                </a:lnTo>
                <a:lnTo>
                  <a:pt x="4730202" y="212667"/>
                </a:lnTo>
                <a:lnTo>
                  <a:pt x="4759297" y="249329"/>
                </a:lnTo>
                <a:lnTo>
                  <a:pt x="4785556" y="288199"/>
                </a:lnTo>
                <a:lnTo>
                  <a:pt x="4808823" y="329122"/>
                </a:lnTo>
                <a:lnTo>
                  <a:pt x="4828940" y="371939"/>
                </a:lnTo>
                <a:lnTo>
                  <a:pt x="4845752" y="416494"/>
                </a:lnTo>
                <a:lnTo>
                  <a:pt x="4859100" y="462632"/>
                </a:lnTo>
                <a:lnTo>
                  <a:pt x="4868828" y="510194"/>
                </a:lnTo>
                <a:lnTo>
                  <a:pt x="4874781" y="559023"/>
                </a:lnTo>
                <a:lnTo>
                  <a:pt x="4876800" y="608964"/>
                </a:lnTo>
                <a:lnTo>
                  <a:pt x="4876800" y="4839385"/>
                </a:lnTo>
                <a:lnTo>
                  <a:pt x="4874781" y="4889326"/>
                </a:lnTo>
                <a:lnTo>
                  <a:pt x="4868828" y="4938155"/>
                </a:lnTo>
                <a:lnTo>
                  <a:pt x="4859100" y="4985715"/>
                </a:lnTo>
                <a:lnTo>
                  <a:pt x="4845752" y="5031850"/>
                </a:lnTo>
                <a:lnTo>
                  <a:pt x="4828940" y="5076403"/>
                </a:lnTo>
                <a:lnTo>
                  <a:pt x="4808823" y="5119217"/>
                </a:lnTo>
                <a:lnTo>
                  <a:pt x="4785556" y="5160136"/>
                </a:lnTo>
                <a:lnTo>
                  <a:pt x="4759297" y="5199003"/>
                </a:lnTo>
                <a:lnTo>
                  <a:pt x="4730202" y="5235661"/>
                </a:lnTo>
                <a:lnTo>
                  <a:pt x="4698428" y="5269953"/>
                </a:lnTo>
                <a:lnTo>
                  <a:pt x="4664132" y="5301724"/>
                </a:lnTo>
                <a:lnTo>
                  <a:pt x="4627470" y="5330815"/>
                </a:lnTo>
                <a:lnTo>
                  <a:pt x="4588600" y="5357071"/>
                </a:lnTo>
                <a:lnTo>
                  <a:pt x="4547677" y="5380334"/>
                </a:lnTo>
                <a:lnTo>
                  <a:pt x="4504860" y="5400448"/>
                </a:lnTo>
                <a:lnTo>
                  <a:pt x="4460305" y="5417257"/>
                </a:lnTo>
                <a:lnTo>
                  <a:pt x="4414167" y="5430603"/>
                </a:lnTo>
                <a:lnTo>
                  <a:pt x="4366605" y="5440330"/>
                </a:lnTo>
                <a:lnTo>
                  <a:pt x="4317776" y="5446281"/>
                </a:lnTo>
                <a:lnTo>
                  <a:pt x="4267835" y="5448300"/>
                </a:lnTo>
                <a:lnTo>
                  <a:pt x="608965" y="5448300"/>
                </a:lnTo>
                <a:lnTo>
                  <a:pt x="559023" y="5446281"/>
                </a:lnTo>
                <a:lnTo>
                  <a:pt x="510194" y="5440330"/>
                </a:lnTo>
                <a:lnTo>
                  <a:pt x="462632" y="5430603"/>
                </a:lnTo>
                <a:lnTo>
                  <a:pt x="416494" y="5417257"/>
                </a:lnTo>
                <a:lnTo>
                  <a:pt x="371939" y="5400448"/>
                </a:lnTo>
                <a:lnTo>
                  <a:pt x="329122" y="5380334"/>
                </a:lnTo>
                <a:lnTo>
                  <a:pt x="288199" y="5357071"/>
                </a:lnTo>
                <a:lnTo>
                  <a:pt x="249329" y="5330815"/>
                </a:lnTo>
                <a:lnTo>
                  <a:pt x="212667" y="5301724"/>
                </a:lnTo>
                <a:lnTo>
                  <a:pt x="178371" y="5269953"/>
                </a:lnTo>
                <a:lnTo>
                  <a:pt x="146597" y="5235661"/>
                </a:lnTo>
                <a:lnTo>
                  <a:pt x="117502" y="5199003"/>
                </a:lnTo>
                <a:lnTo>
                  <a:pt x="91243" y="5160136"/>
                </a:lnTo>
                <a:lnTo>
                  <a:pt x="67976" y="5119217"/>
                </a:lnTo>
                <a:lnTo>
                  <a:pt x="47859" y="5076403"/>
                </a:lnTo>
                <a:lnTo>
                  <a:pt x="31047" y="5031850"/>
                </a:lnTo>
                <a:lnTo>
                  <a:pt x="17699" y="4985715"/>
                </a:lnTo>
                <a:lnTo>
                  <a:pt x="7971" y="4938155"/>
                </a:lnTo>
                <a:lnTo>
                  <a:pt x="2018" y="4889326"/>
                </a:lnTo>
                <a:lnTo>
                  <a:pt x="0" y="4839385"/>
                </a:lnTo>
                <a:lnTo>
                  <a:pt x="0" y="608964"/>
                </a:lnTo>
                <a:close/>
              </a:path>
            </a:pathLst>
          </a:custGeom>
          <a:ln w="38100">
            <a:solidFill>
              <a:srgbClr val="3C67B0"/>
            </a:solidFill>
            <a:prstDash val="lgDash"/>
          </a:ln>
        </p:spPr>
        <p:txBody>
          <a:bodyPr wrap="square" lIns="0" tIns="0" rIns="0" bIns="0" rtlCol="0">
            <a:noAutofit/>
          </a:bodyPr>
          <a:lstStyle/>
          <a:p>
            <a:endParaRPr sz="2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11" name="object 11"/>
          <p:cNvSpPr txBox="1"/>
          <p:nvPr/>
        </p:nvSpPr>
        <p:spPr>
          <a:xfrm>
            <a:off x="7103655" y="1914012"/>
            <a:ext cx="3703785" cy="510654"/>
          </a:xfrm>
          <a:prstGeom prst="rect">
            <a:avLst/>
          </a:prstGeom>
        </p:spPr>
        <p:txBody>
          <a:bodyPr wrap="square" lIns="0" tIns="0" rIns="0" bIns="0" rtlCol="0">
            <a:noAutofit/>
          </a:bodyPr>
          <a:lstStyle/>
          <a:p>
            <a:pPr marL="825134" marR="837744" algn="ctr">
              <a:lnSpc>
                <a:spcPts val="1480"/>
              </a:lnSpc>
              <a:spcBef>
                <a:spcPts val="74"/>
              </a:spcBef>
            </a:pPr>
            <a:r>
              <a:rPr lang="id-ID" sz="1600" b="1" dirty="0">
                <a:solidFill>
                  <a:srgbClr val="FFFFFF"/>
                </a:solidFill>
                <a:latin typeface="Tw Cen MT" panose="020B0602020104020603" pitchFamily="34" charset="0"/>
                <a:ea typeface="Tahoma" panose="020B0604030504040204" pitchFamily="34" charset="0"/>
                <a:cs typeface="Tahoma" panose="020B0604030504040204" pitchFamily="34" charset="0"/>
              </a:rPr>
              <a:t>J</a:t>
            </a:r>
            <a:r>
              <a:rPr sz="1600" b="1" dirty="0" err="1">
                <a:solidFill>
                  <a:srgbClr val="FFFFFF"/>
                </a:solidFill>
                <a:latin typeface="Tw Cen MT" panose="020B0602020104020603" pitchFamily="34" charset="0"/>
                <a:ea typeface="Tahoma" panose="020B0604030504040204" pitchFamily="34" charset="0"/>
                <a:cs typeface="Tahoma" panose="020B0604030504040204" pitchFamily="34" charset="0"/>
              </a:rPr>
              <a:t>abatan</a:t>
            </a:r>
            <a:r>
              <a:rPr sz="1600" b="1" dirty="0">
                <a:solidFill>
                  <a:srgbClr val="FFFFFF"/>
                </a:solidFill>
                <a:latin typeface="Tw Cen MT" panose="020B0602020104020603" pitchFamily="34" charset="0"/>
                <a:ea typeface="Tahoma" panose="020B0604030504040204" pitchFamily="34" charset="0"/>
                <a:cs typeface="Tahoma" panose="020B0604030504040204" pitchFamily="34" charset="0"/>
              </a:rPr>
              <a:t> ASN</a:t>
            </a:r>
            <a:endParaRPr sz="1600" dirty="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pic>
        <p:nvPicPr>
          <p:cNvPr id="42" name="Picture 11" descr="Logo Jawa-Tengah.png">
            <a:extLst>
              <a:ext uri="{FF2B5EF4-FFF2-40B4-BE49-F238E27FC236}">
                <a16:creationId xmlns:a16="http://schemas.microsoft.com/office/drawing/2014/main" xmlns="" id="{5A701004-948D-4B6C-AA5A-40A262CFA014}"/>
              </a:ext>
            </a:extLst>
          </p:cNvPr>
          <p:cNvPicPr>
            <a:picLocks noChangeAspect="1"/>
          </p:cNvPicPr>
          <p:nvPr/>
        </p:nvPicPr>
        <p:blipFill>
          <a:blip r:embed="rId2" cstate="print"/>
          <a:srcRect/>
          <a:stretch>
            <a:fillRect/>
          </a:stretch>
        </p:blipFill>
        <p:spPr bwMode="auto">
          <a:xfrm>
            <a:off x="274394" y="213520"/>
            <a:ext cx="944806" cy="1066801"/>
          </a:xfrm>
          <a:prstGeom prst="rect">
            <a:avLst/>
          </a:prstGeom>
          <a:noFill/>
          <a:ln w="9525">
            <a:noFill/>
            <a:miter lim="800000"/>
            <a:headEnd/>
            <a:tailEnd/>
          </a:ln>
        </p:spPr>
      </p:pic>
      <p:sp>
        <p:nvSpPr>
          <p:cNvPr id="43" name="object 141"/>
          <p:cNvSpPr/>
          <p:nvPr/>
        </p:nvSpPr>
        <p:spPr>
          <a:xfrm>
            <a:off x="1229812" y="316684"/>
            <a:ext cx="2225422" cy="757065"/>
          </a:xfrm>
          <a:prstGeom prst="rect">
            <a:avLst/>
          </a:prstGeom>
          <a:blipFill>
            <a:blip r:embed="rId3" cstate="print"/>
            <a:stretch>
              <a:fillRect/>
            </a:stretch>
          </a:blipFill>
        </p:spPr>
        <p:txBody>
          <a:bodyPr wrap="square" lIns="0" tIns="0" rIns="0" bIns="0" rtlCol="0">
            <a:noAutofit/>
          </a:bodyPr>
          <a:lstStyle/>
          <a:p>
            <a:endParaRPr>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44" name="Title 1">
            <a:extLst>
              <a:ext uri="{FF2B5EF4-FFF2-40B4-BE49-F238E27FC236}">
                <a16:creationId xmlns:a16="http://schemas.microsoft.com/office/drawing/2014/main" xmlns="" id="{926EF59C-7DAE-4173-AE21-BE836AA52714}"/>
              </a:ext>
            </a:extLst>
          </p:cNvPr>
          <p:cNvSpPr txBox="1">
            <a:spLocks/>
          </p:cNvSpPr>
          <p:nvPr/>
        </p:nvSpPr>
        <p:spPr>
          <a:xfrm>
            <a:off x="4862182" y="61119"/>
            <a:ext cx="6723064" cy="1112435"/>
          </a:xfrm>
          <a:prstGeom prst="rect">
            <a:avLst/>
          </a:prstGeom>
        </p:spPr>
        <p:txBody>
          <a:bodyPr lIns="91123" tIns="45561" rIns="91123" bIns="45561">
            <a:noAutofit/>
          </a:bodyPr>
          <a:lstStyle>
            <a:lvl1pPr algn="ctr" defTabSz="1228954" rtl="0" eaLnBrk="1" latinLnBrk="0" hangingPunct="1">
              <a:spcBef>
                <a:spcPct val="0"/>
              </a:spcBef>
              <a:buNone/>
              <a:defRPr sz="5900" kern="1200">
                <a:solidFill>
                  <a:schemeClr val="tx1"/>
                </a:solidFill>
                <a:latin typeface="+mj-lt"/>
                <a:ea typeface="+mj-ea"/>
                <a:cs typeface="+mj-cs"/>
              </a:defRPr>
            </a:lvl1pPr>
          </a:lstStyle>
          <a:p>
            <a:pPr algn="r"/>
            <a:r>
              <a:rPr lang="en-US" sz="2900" b="1" dirty="0">
                <a:solidFill>
                  <a:prstClr val="white"/>
                </a:solidFill>
                <a:latin typeface="Tw Cen MT" panose="020B0602020104020603" pitchFamily="34" charset="0"/>
                <a:ea typeface="Tahoma" panose="020B0604030504040204" pitchFamily="34" charset="0"/>
                <a:cs typeface="Tahoma" panose="020B0604030504040204" pitchFamily="34" charset="0"/>
              </a:rPr>
              <a:t>P</a:t>
            </a:r>
            <a:r>
              <a:rPr lang="id-ID" sz="2900" b="1" dirty="0">
                <a:solidFill>
                  <a:prstClr val="white"/>
                </a:solidFill>
                <a:latin typeface="Tw Cen MT" panose="020B0602020104020603" pitchFamily="34" charset="0"/>
                <a:ea typeface="Tahoma" panose="020B0604030504040204" pitchFamily="34" charset="0"/>
                <a:cs typeface="Tahoma" panose="020B0604030504040204" pitchFamily="34" charset="0"/>
              </a:rPr>
              <a:t>engangkatan ASN dalam Jabatan pada Instansi Pemerintah</a:t>
            </a:r>
            <a:endParaRPr lang="sv-SE" sz="2500" dirty="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sp>
        <p:nvSpPr>
          <p:cNvPr id="32" name="TextBox 31"/>
          <p:cNvSpPr txBox="1"/>
          <p:nvPr/>
        </p:nvSpPr>
        <p:spPr>
          <a:xfrm>
            <a:off x="4996279" y="2956736"/>
            <a:ext cx="1785551" cy="2031004"/>
          </a:xfrm>
          <a:prstGeom prst="rect">
            <a:avLst/>
          </a:prstGeom>
          <a:solidFill>
            <a:srgbClr val="A5A5A5"/>
          </a:solidFill>
          <a:ln w="12700" cap="flat" cmpd="sng" algn="ctr">
            <a:solidFill>
              <a:srgbClr val="A5A5A5">
                <a:shade val="50000"/>
              </a:srgbClr>
            </a:solidFill>
            <a:prstDash val="solid"/>
            <a:miter lim="800000"/>
          </a:ln>
          <a:effectLst/>
        </p:spPr>
        <p:txBody>
          <a:bodyPr wrap="square" lIns="91123" tIns="45561" rIns="91123" bIns="45561" rtlCol="0">
            <a:spAutoFit/>
          </a:bodyPr>
          <a:lstStyle/>
          <a:p>
            <a:pPr defTabSz="911250">
              <a:defRPr/>
            </a:pPr>
            <a:r>
              <a:rPr lang="sv-SE" sz="1800" kern="0" dirty="0">
                <a:solidFill>
                  <a:srgbClr val="000000"/>
                </a:solidFill>
                <a:latin typeface="Bookman Old Style"/>
              </a:rPr>
              <a:t>PNS diangkat dalam </a:t>
            </a:r>
            <a:r>
              <a:rPr lang="sv-SE" sz="1800" b="1" kern="0" dirty="0">
                <a:solidFill>
                  <a:srgbClr val="000000"/>
                </a:solidFill>
                <a:latin typeface="Bookman Old Style"/>
              </a:rPr>
              <a:t>pangkat dan jabatan tertentu </a:t>
            </a:r>
            <a:r>
              <a:rPr lang="sv-SE" sz="1800" kern="0" dirty="0">
                <a:solidFill>
                  <a:srgbClr val="000000"/>
                </a:solidFill>
                <a:latin typeface="Bookman Old Style"/>
              </a:rPr>
              <a:t>pada Instansi Pemerintah </a:t>
            </a:r>
          </a:p>
        </p:txBody>
      </p:sp>
      <p:sp>
        <p:nvSpPr>
          <p:cNvPr id="33" name="Rectangle: Rounded Corners 18">
            <a:extLst>
              <a:ext uri="{FF2B5EF4-FFF2-40B4-BE49-F238E27FC236}">
                <a16:creationId xmlns="" xmlns:a16="http://schemas.microsoft.com/office/drawing/2014/main" id="{73483A7A-991D-4E6E-8BA4-E0CA6A36A090}"/>
              </a:ext>
            </a:extLst>
          </p:cNvPr>
          <p:cNvSpPr/>
          <p:nvPr/>
        </p:nvSpPr>
        <p:spPr>
          <a:xfrm>
            <a:off x="470197" y="2538399"/>
            <a:ext cx="3957788" cy="921737"/>
          </a:xfrm>
          <a:prstGeom prst="roundRect">
            <a:avLst/>
          </a:prstGeom>
          <a:solidFill>
            <a:srgbClr val="FFC000"/>
          </a:solidFill>
          <a:ln w="6350" cap="flat" cmpd="sng" algn="ctr">
            <a:solidFill>
              <a:srgbClr val="FFC000"/>
            </a:solidFill>
            <a:prstDash val="solid"/>
            <a:miter lim="800000"/>
          </a:ln>
          <a:effectLst/>
        </p:spPr>
        <p:txBody>
          <a:bodyPr lIns="91123" tIns="45561" rIns="91123" bIns="45561" rtlCol="0" anchor="ctr"/>
          <a:lstStyle/>
          <a:p>
            <a:pPr defTabSz="911250">
              <a:defRPr/>
            </a:pPr>
            <a:r>
              <a:rPr lang="id-ID" sz="1600" kern="0" dirty="0">
                <a:solidFill>
                  <a:srgbClr val="336399">
                    <a:lumMod val="50000"/>
                  </a:srgbClr>
                </a:solidFill>
                <a:latin typeface="Arial"/>
                <a:cs typeface="Arial"/>
              </a:rPr>
              <a:t>Melaksanakan </a:t>
            </a:r>
            <a:r>
              <a:rPr lang="id-ID" sz="1800" b="1" kern="0" dirty="0">
                <a:solidFill>
                  <a:srgbClr val="FF0000"/>
                </a:solidFill>
                <a:latin typeface="Arial"/>
                <a:cs typeface="Arial"/>
              </a:rPr>
              <a:t>kebijakan publik </a:t>
            </a:r>
            <a:r>
              <a:rPr lang="id-ID" sz="1600" kern="0" dirty="0">
                <a:solidFill>
                  <a:srgbClr val="336399">
                    <a:lumMod val="50000"/>
                  </a:srgbClr>
                </a:solidFill>
                <a:latin typeface="Arial"/>
                <a:cs typeface="Arial"/>
              </a:rPr>
              <a:t>yg dibuat oleh PPK sesuai dgn ketentuan peraturan perundang-undangan</a:t>
            </a:r>
            <a:endParaRPr lang="en-US" sz="1600" kern="0" dirty="0">
              <a:solidFill>
                <a:prstClr val="black"/>
              </a:solidFill>
              <a:latin typeface="Calibri Light"/>
            </a:endParaRPr>
          </a:p>
        </p:txBody>
      </p:sp>
      <p:sp>
        <p:nvSpPr>
          <p:cNvPr id="41" name="Rectangle: Rounded Corners 18">
            <a:extLst>
              <a:ext uri="{FF2B5EF4-FFF2-40B4-BE49-F238E27FC236}">
                <a16:creationId xmlns="" xmlns:a16="http://schemas.microsoft.com/office/drawing/2014/main" id="{73483A7A-991D-4E6E-8BA4-E0CA6A36A090}"/>
              </a:ext>
            </a:extLst>
          </p:cNvPr>
          <p:cNvSpPr/>
          <p:nvPr/>
        </p:nvSpPr>
        <p:spPr>
          <a:xfrm>
            <a:off x="472110" y="3653724"/>
            <a:ext cx="3957788" cy="921737"/>
          </a:xfrm>
          <a:prstGeom prst="roundRect">
            <a:avLst/>
          </a:prstGeom>
          <a:solidFill>
            <a:srgbClr val="FFFF00"/>
          </a:solidFill>
          <a:ln w="6350" cap="flat" cmpd="sng" algn="ctr">
            <a:solidFill>
              <a:srgbClr val="ED7D31"/>
            </a:solidFill>
            <a:prstDash val="solid"/>
            <a:miter lim="800000"/>
          </a:ln>
          <a:effectLst/>
        </p:spPr>
        <p:txBody>
          <a:bodyPr lIns="91123" tIns="45561" rIns="91123" bIns="45561" rtlCol="0" anchor="ctr"/>
          <a:lstStyle/>
          <a:p>
            <a:pPr defTabSz="911250">
              <a:defRPr/>
            </a:pPr>
            <a:r>
              <a:rPr lang="id-ID" sz="1900" kern="0" dirty="0">
                <a:solidFill>
                  <a:srgbClr val="000000">
                    <a:lumMod val="95000"/>
                    <a:lumOff val="5000"/>
                  </a:srgbClr>
                </a:solidFill>
                <a:latin typeface="Arial"/>
                <a:cs typeface="Arial"/>
              </a:rPr>
              <a:t>Memberikan </a:t>
            </a:r>
            <a:r>
              <a:rPr lang="id-ID" sz="1900" b="1" kern="0" dirty="0">
                <a:solidFill>
                  <a:srgbClr val="000000">
                    <a:lumMod val="95000"/>
                    <a:lumOff val="5000"/>
                  </a:srgbClr>
                </a:solidFill>
                <a:latin typeface="Arial"/>
                <a:cs typeface="Arial"/>
              </a:rPr>
              <a:t>pelayanan publik </a:t>
            </a:r>
            <a:r>
              <a:rPr lang="id-ID" sz="1900" kern="0" dirty="0">
                <a:solidFill>
                  <a:srgbClr val="000000">
                    <a:lumMod val="95000"/>
                    <a:lumOff val="5000"/>
                  </a:srgbClr>
                </a:solidFill>
                <a:latin typeface="Arial"/>
                <a:cs typeface="Arial"/>
              </a:rPr>
              <a:t>yg profesional dan berkualitas</a:t>
            </a:r>
            <a:endParaRPr lang="en-US" sz="1800" kern="0" dirty="0">
              <a:solidFill>
                <a:prstClr val="black"/>
              </a:solidFill>
              <a:latin typeface="Calibri Light"/>
            </a:endParaRPr>
          </a:p>
        </p:txBody>
      </p:sp>
      <p:sp>
        <p:nvSpPr>
          <p:cNvPr id="45" name="Rectangle: Rounded Corners 18">
            <a:extLst>
              <a:ext uri="{FF2B5EF4-FFF2-40B4-BE49-F238E27FC236}">
                <a16:creationId xmlns="" xmlns:a16="http://schemas.microsoft.com/office/drawing/2014/main" id="{73483A7A-991D-4E6E-8BA4-E0CA6A36A090}"/>
              </a:ext>
            </a:extLst>
          </p:cNvPr>
          <p:cNvSpPr/>
          <p:nvPr/>
        </p:nvSpPr>
        <p:spPr>
          <a:xfrm>
            <a:off x="472110" y="4778187"/>
            <a:ext cx="3957788" cy="921737"/>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lIns="91123" tIns="45561" rIns="91123" bIns="45561" rtlCol="0" anchor="ctr"/>
          <a:lstStyle/>
          <a:p>
            <a:pPr defTabSz="911250">
              <a:defRPr/>
            </a:pPr>
            <a:r>
              <a:rPr lang="id-ID" sz="1900" kern="0" dirty="0">
                <a:solidFill>
                  <a:srgbClr val="000000">
                    <a:lumMod val="50000"/>
                  </a:srgbClr>
                </a:solidFill>
                <a:latin typeface="Arial"/>
                <a:cs typeface="Arial"/>
              </a:rPr>
              <a:t>Mempererat persatuan </a:t>
            </a:r>
            <a:r>
              <a:rPr lang="en-US" sz="1900" kern="0" dirty="0">
                <a:solidFill>
                  <a:srgbClr val="000000">
                    <a:lumMod val="50000"/>
                  </a:srgbClr>
                </a:solidFill>
                <a:latin typeface="Arial"/>
                <a:cs typeface="Arial"/>
              </a:rPr>
              <a:t>&amp;</a:t>
            </a:r>
            <a:r>
              <a:rPr lang="id-ID" sz="1900" kern="0" dirty="0">
                <a:solidFill>
                  <a:srgbClr val="000000">
                    <a:lumMod val="50000"/>
                  </a:srgbClr>
                </a:solidFill>
                <a:latin typeface="Arial"/>
                <a:cs typeface="Arial"/>
              </a:rPr>
              <a:t> kesatuan NKRI</a:t>
            </a:r>
            <a:endParaRPr lang="en-US" sz="1800" kern="0" dirty="0">
              <a:solidFill>
                <a:prstClr val="black"/>
              </a:solidFill>
              <a:latin typeface="Calibri Light"/>
            </a:endParaRPr>
          </a:p>
        </p:txBody>
      </p:sp>
      <p:sp>
        <p:nvSpPr>
          <p:cNvPr id="5" name="TextBox 4"/>
          <p:cNvSpPr txBox="1"/>
          <p:nvPr/>
        </p:nvSpPr>
        <p:spPr>
          <a:xfrm>
            <a:off x="1500639" y="1978709"/>
            <a:ext cx="1678022" cy="476733"/>
          </a:xfrm>
          <a:prstGeom prst="rect">
            <a:avLst/>
          </a:prstGeom>
          <a:noFill/>
        </p:spPr>
        <p:txBody>
          <a:bodyPr wrap="square" lIns="91123" tIns="45561" rIns="91123" bIns="45561" rtlCol="0">
            <a:spAutoFit/>
          </a:bodyPr>
          <a:lstStyle/>
          <a:p>
            <a:r>
              <a:rPr lang="id-ID" b="1" dirty="0" smtClean="0">
                <a:solidFill>
                  <a:prstClr val="black"/>
                </a:solidFill>
              </a:rPr>
              <a:t>Tugas ASN</a:t>
            </a:r>
            <a:endParaRPr lang="id-ID" b="1" dirty="0">
              <a:solidFill>
                <a:prstClr val="black"/>
              </a:solidFill>
            </a:endParaRPr>
          </a:p>
        </p:txBody>
      </p:sp>
      <p:cxnSp>
        <p:nvCxnSpPr>
          <p:cNvPr id="12" name="Straight Arrow Connector 11"/>
          <p:cNvCxnSpPr/>
          <p:nvPr/>
        </p:nvCxnSpPr>
        <p:spPr>
          <a:xfrm>
            <a:off x="4648203" y="3972406"/>
            <a:ext cx="282155"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7" name="object 35"/>
          <p:cNvSpPr/>
          <p:nvPr/>
        </p:nvSpPr>
        <p:spPr>
          <a:xfrm>
            <a:off x="7103629" y="1889921"/>
            <a:ext cx="4464699" cy="4085552"/>
          </a:xfrm>
          <a:custGeom>
            <a:avLst/>
            <a:gdLst/>
            <a:ahLst/>
            <a:cxnLst/>
            <a:rect l="l" t="t" r="r" b="b"/>
            <a:pathLst>
              <a:path w="4876800" h="5448299">
                <a:moveTo>
                  <a:pt x="0" y="608964"/>
                </a:moveTo>
                <a:lnTo>
                  <a:pt x="2018" y="559023"/>
                </a:lnTo>
                <a:lnTo>
                  <a:pt x="7971" y="510194"/>
                </a:lnTo>
                <a:lnTo>
                  <a:pt x="17699" y="462632"/>
                </a:lnTo>
                <a:lnTo>
                  <a:pt x="31047" y="416494"/>
                </a:lnTo>
                <a:lnTo>
                  <a:pt x="47859" y="371939"/>
                </a:lnTo>
                <a:lnTo>
                  <a:pt x="67976" y="329122"/>
                </a:lnTo>
                <a:lnTo>
                  <a:pt x="91243" y="288199"/>
                </a:lnTo>
                <a:lnTo>
                  <a:pt x="117502" y="249329"/>
                </a:lnTo>
                <a:lnTo>
                  <a:pt x="146597" y="212667"/>
                </a:lnTo>
                <a:lnTo>
                  <a:pt x="178371" y="178371"/>
                </a:lnTo>
                <a:lnTo>
                  <a:pt x="212667" y="146597"/>
                </a:lnTo>
                <a:lnTo>
                  <a:pt x="249329" y="117502"/>
                </a:lnTo>
                <a:lnTo>
                  <a:pt x="288199" y="91243"/>
                </a:lnTo>
                <a:lnTo>
                  <a:pt x="329122" y="67976"/>
                </a:lnTo>
                <a:lnTo>
                  <a:pt x="371939" y="47859"/>
                </a:lnTo>
                <a:lnTo>
                  <a:pt x="416494" y="31047"/>
                </a:lnTo>
                <a:lnTo>
                  <a:pt x="462632" y="17699"/>
                </a:lnTo>
                <a:lnTo>
                  <a:pt x="510194" y="7971"/>
                </a:lnTo>
                <a:lnTo>
                  <a:pt x="559023" y="2018"/>
                </a:lnTo>
                <a:lnTo>
                  <a:pt x="608965" y="0"/>
                </a:lnTo>
                <a:lnTo>
                  <a:pt x="4267835" y="0"/>
                </a:lnTo>
                <a:lnTo>
                  <a:pt x="4317776" y="2018"/>
                </a:lnTo>
                <a:lnTo>
                  <a:pt x="4366605" y="7971"/>
                </a:lnTo>
                <a:lnTo>
                  <a:pt x="4414167" y="17699"/>
                </a:lnTo>
                <a:lnTo>
                  <a:pt x="4460305" y="31047"/>
                </a:lnTo>
                <a:lnTo>
                  <a:pt x="4504860" y="47859"/>
                </a:lnTo>
                <a:lnTo>
                  <a:pt x="4547677" y="67976"/>
                </a:lnTo>
                <a:lnTo>
                  <a:pt x="4588600" y="91243"/>
                </a:lnTo>
                <a:lnTo>
                  <a:pt x="4627470" y="117502"/>
                </a:lnTo>
                <a:lnTo>
                  <a:pt x="4664132" y="146597"/>
                </a:lnTo>
                <a:lnTo>
                  <a:pt x="4698428" y="178371"/>
                </a:lnTo>
                <a:lnTo>
                  <a:pt x="4730202" y="212667"/>
                </a:lnTo>
                <a:lnTo>
                  <a:pt x="4759297" y="249329"/>
                </a:lnTo>
                <a:lnTo>
                  <a:pt x="4785556" y="288199"/>
                </a:lnTo>
                <a:lnTo>
                  <a:pt x="4808823" y="329122"/>
                </a:lnTo>
                <a:lnTo>
                  <a:pt x="4828940" y="371939"/>
                </a:lnTo>
                <a:lnTo>
                  <a:pt x="4845752" y="416494"/>
                </a:lnTo>
                <a:lnTo>
                  <a:pt x="4859100" y="462632"/>
                </a:lnTo>
                <a:lnTo>
                  <a:pt x="4868828" y="510194"/>
                </a:lnTo>
                <a:lnTo>
                  <a:pt x="4874781" y="559023"/>
                </a:lnTo>
                <a:lnTo>
                  <a:pt x="4876800" y="608964"/>
                </a:lnTo>
                <a:lnTo>
                  <a:pt x="4876800" y="4839385"/>
                </a:lnTo>
                <a:lnTo>
                  <a:pt x="4874781" y="4889326"/>
                </a:lnTo>
                <a:lnTo>
                  <a:pt x="4868828" y="4938155"/>
                </a:lnTo>
                <a:lnTo>
                  <a:pt x="4859100" y="4985715"/>
                </a:lnTo>
                <a:lnTo>
                  <a:pt x="4845752" y="5031850"/>
                </a:lnTo>
                <a:lnTo>
                  <a:pt x="4828940" y="5076403"/>
                </a:lnTo>
                <a:lnTo>
                  <a:pt x="4808823" y="5119217"/>
                </a:lnTo>
                <a:lnTo>
                  <a:pt x="4785556" y="5160136"/>
                </a:lnTo>
                <a:lnTo>
                  <a:pt x="4759297" y="5199003"/>
                </a:lnTo>
                <a:lnTo>
                  <a:pt x="4730202" y="5235661"/>
                </a:lnTo>
                <a:lnTo>
                  <a:pt x="4698428" y="5269953"/>
                </a:lnTo>
                <a:lnTo>
                  <a:pt x="4664132" y="5301724"/>
                </a:lnTo>
                <a:lnTo>
                  <a:pt x="4627470" y="5330815"/>
                </a:lnTo>
                <a:lnTo>
                  <a:pt x="4588600" y="5357071"/>
                </a:lnTo>
                <a:lnTo>
                  <a:pt x="4547677" y="5380334"/>
                </a:lnTo>
                <a:lnTo>
                  <a:pt x="4504860" y="5400448"/>
                </a:lnTo>
                <a:lnTo>
                  <a:pt x="4460305" y="5417257"/>
                </a:lnTo>
                <a:lnTo>
                  <a:pt x="4414167" y="5430603"/>
                </a:lnTo>
                <a:lnTo>
                  <a:pt x="4366605" y="5440330"/>
                </a:lnTo>
                <a:lnTo>
                  <a:pt x="4317776" y="5446281"/>
                </a:lnTo>
                <a:lnTo>
                  <a:pt x="4267835" y="5448300"/>
                </a:lnTo>
                <a:lnTo>
                  <a:pt x="608965" y="5448300"/>
                </a:lnTo>
                <a:lnTo>
                  <a:pt x="559023" y="5446281"/>
                </a:lnTo>
                <a:lnTo>
                  <a:pt x="510194" y="5440330"/>
                </a:lnTo>
                <a:lnTo>
                  <a:pt x="462632" y="5430603"/>
                </a:lnTo>
                <a:lnTo>
                  <a:pt x="416494" y="5417257"/>
                </a:lnTo>
                <a:lnTo>
                  <a:pt x="371939" y="5400448"/>
                </a:lnTo>
                <a:lnTo>
                  <a:pt x="329122" y="5380334"/>
                </a:lnTo>
                <a:lnTo>
                  <a:pt x="288199" y="5357071"/>
                </a:lnTo>
                <a:lnTo>
                  <a:pt x="249329" y="5330815"/>
                </a:lnTo>
                <a:lnTo>
                  <a:pt x="212667" y="5301724"/>
                </a:lnTo>
                <a:lnTo>
                  <a:pt x="178371" y="5269953"/>
                </a:lnTo>
                <a:lnTo>
                  <a:pt x="146597" y="5235661"/>
                </a:lnTo>
                <a:lnTo>
                  <a:pt x="117502" y="5199003"/>
                </a:lnTo>
                <a:lnTo>
                  <a:pt x="91243" y="5160136"/>
                </a:lnTo>
                <a:lnTo>
                  <a:pt x="67976" y="5119217"/>
                </a:lnTo>
                <a:lnTo>
                  <a:pt x="47859" y="5076403"/>
                </a:lnTo>
                <a:lnTo>
                  <a:pt x="31047" y="5031850"/>
                </a:lnTo>
                <a:lnTo>
                  <a:pt x="17699" y="4985715"/>
                </a:lnTo>
                <a:lnTo>
                  <a:pt x="7971" y="4938155"/>
                </a:lnTo>
                <a:lnTo>
                  <a:pt x="2018" y="4889326"/>
                </a:lnTo>
                <a:lnTo>
                  <a:pt x="0" y="4839385"/>
                </a:lnTo>
                <a:lnTo>
                  <a:pt x="0" y="608964"/>
                </a:lnTo>
                <a:close/>
              </a:path>
            </a:pathLst>
          </a:custGeom>
          <a:ln w="38100">
            <a:solidFill>
              <a:srgbClr val="3C67B0"/>
            </a:solidFill>
            <a:prstDash val="lgDash"/>
          </a:ln>
        </p:spPr>
        <p:txBody>
          <a:bodyPr wrap="square" lIns="0" tIns="0" rIns="0" bIns="0" rtlCol="0">
            <a:noAutofit/>
          </a:bodyPr>
          <a:lstStyle/>
          <a:p>
            <a:endParaRPr sz="2900">
              <a:solidFill>
                <a:prstClr val="black"/>
              </a:solidFill>
              <a:latin typeface="Tw Cen MT" panose="020B0602020104020603" pitchFamily="34" charset="0"/>
              <a:ea typeface="Tahoma" panose="020B0604030504040204" pitchFamily="34" charset="0"/>
              <a:cs typeface="Tahoma" panose="020B0604030504040204" pitchFamily="34" charset="0"/>
            </a:endParaRPr>
          </a:p>
        </p:txBody>
      </p:sp>
      <p:graphicFrame>
        <p:nvGraphicFramePr>
          <p:cNvPr id="25" name="Diagram 24"/>
          <p:cNvGraphicFramePr/>
          <p:nvPr>
            <p:extLst>
              <p:ext uri="{D42A27DB-BD31-4B8C-83A1-F6EECF244321}">
                <p14:modId xmlns:p14="http://schemas.microsoft.com/office/powerpoint/2010/main" val="3479432900"/>
              </p:ext>
            </p:extLst>
          </p:nvPr>
        </p:nvGraphicFramePr>
        <p:xfrm>
          <a:off x="7011879" y="1855788"/>
          <a:ext cx="4648199" cy="41910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27" name="Straight Arrow Connector 26"/>
          <p:cNvCxnSpPr>
            <a:endCxn id="32" idx="3"/>
          </p:cNvCxnSpPr>
          <p:nvPr/>
        </p:nvCxnSpPr>
        <p:spPr>
          <a:xfrm flipH="1" flipV="1">
            <a:off x="6781830" y="3972238"/>
            <a:ext cx="321828" cy="16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7628516" y="1902436"/>
            <a:ext cx="3411974" cy="584454"/>
          </a:xfrm>
          <a:prstGeom prst="rect">
            <a:avLst/>
          </a:prstGeom>
        </p:spPr>
        <p:style>
          <a:lnRef idx="2">
            <a:schemeClr val="accent6"/>
          </a:lnRef>
          <a:fillRef idx="1">
            <a:schemeClr val="lt1"/>
          </a:fillRef>
          <a:effectRef idx="0">
            <a:schemeClr val="accent6"/>
          </a:effectRef>
          <a:fontRef idx="minor">
            <a:schemeClr val="dk1"/>
          </a:fontRef>
        </p:style>
        <p:txBody>
          <a:bodyPr wrap="square" lIns="91123" tIns="45561" rIns="91123" bIns="45561" rtlCol="0">
            <a:spAutoFit/>
          </a:bodyPr>
          <a:lstStyle/>
          <a:p>
            <a:r>
              <a:rPr lang="id-ID" sz="1600" dirty="0">
                <a:solidFill>
                  <a:prstClr val="black"/>
                </a:solidFill>
                <a:latin typeface="Arial Unicode MS" pitchFamily="34" charset="-128"/>
                <a:ea typeface="Arial Unicode MS" pitchFamily="34" charset="-128"/>
                <a:cs typeface="Arial Unicode MS" pitchFamily="34" charset="-128"/>
              </a:rPr>
              <a:t>Pengangkatan dalam jabatan ASN Syarat dan mekanisme berlaku</a:t>
            </a:r>
          </a:p>
        </p:txBody>
      </p:sp>
      <p:sp>
        <p:nvSpPr>
          <p:cNvPr id="48" name="Rectangle: Rounded Corners 18">
            <a:extLst>
              <a:ext uri="{FF2B5EF4-FFF2-40B4-BE49-F238E27FC236}">
                <a16:creationId xmlns="" xmlns:a16="http://schemas.microsoft.com/office/drawing/2014/main" id="{73483A7A-991D-4E6E-8BA4-E0CA6A36A090}"/>
              </a:ext>
            </a:extLst>
          </p:cNvPr>
          <p:cNvSpPr/>
          <p:nvPr/>
        </p:nvSpPr>
        <p:spPr>
          <a:xfrm>
            <a:off x="2362200" y="6157121"/>
            <a:ext cx="3505200" cy="921737"/>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lIns="91123" tIns="45561" rIns="91123" bIns="45561" rtlCol="0" anchor="ctr"/>
          <a:lstStyle/>
          <a:p>
            <a:pPr algn="ctr" defTabSz="911250">
              <a:defRPr/>
            </a:pPr>
            <a:r>
              <a:rPr lang="id-ID" sz="1600" kern="0" dirty="0">
                <a:solidFill>
                  <a:srgbClr val="000000">
                    <a:lumMod val="50000"/>
                  </a:srgbClr>
                </a:solidFill>
                <a:latin typeface="Arial"/>
                <a:cs typeface="Arial"/>
              </a:rPr>
              <a:t>Penyederhanaan struktur, penyetaraan ke dlm JF dan penyesuaian sistem kerja</a:t>
            </a:r>
            <a:endParaRPr lang="en-US" sz="1600" kern="0" dirty="0">
              <a:solidFill>
                <a:prstClr val="black"/>
              </a:solidFill>
              <a:latin typeface="Calibri Light"/>
            </a:endParaRPr>
          </a:p>
        </p:txBody>
      </p:sp>
      <p:cxnSp>
        <p:nvCxnSpPr>
          <p:cNvPr id="30" name="Straight Arrow Connector 29"/>
          <p:cNvCxnSpPr/>
          <p:nvPr/>
        </p:nvCxnSpPr>
        <p:spPr>
          <a:xfrm flipV="1">
            <a:off x="5827275" y="4988046"/>
            <a:ext cx="0" cy="121919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1" name="TextBox 30"/>
          <p:cNvSpPr txBox="1"/>
          <p:nvPr/>
        </p:nvSpPr>
        <p:spPr>
          <a:xfrm>
            <a:off x="8459676" y="1465304"/>
            <a:ext cx="1752600" cy="384400"/>
          </a:xfrm>
          <a:prstGeom prst="rect">
            <a:avLst/>
          </a:prstGeom>
        </p:spPr>
        <p:style>
          <a:lnRef idx="2">
            <a:schemeClr val="accent2"/>
          </a:lnRef>
          <a:fillRef idx="1">
            <a:schemeClr val="lt1"/>
          </a:fillRef>
          <a:effectRef idx="0">
            <a:schemeClr val="accent2"/>
          </a:effectRef>
          <a:fontRef idx="minor">
            <a:schemeClr val="dk1"/>
          </a:fontRef>
        </p:style>
        <p:txBody>
          <a:bodyPr wrap="square" lIns="91123" tIns="45561" rIns="91123" bIns="45561" rtlCol="0">
            <a:spAutoFit/>
          </a:bodyPr>
          <a:lstStyle/>
          <a:p>
            <a:r>
              <a:rPr lang="id-ID" sz="1900" b="1" dirty="0">
                <a:solidFill>
                  <a:prstClr val="black"/>
                </a:solidFill>
              </a:rPr>
              <a:t>JABATAN ASN</a:t>
            </a:r>
          </a:p>
        </p:txBody>
      </p:sp>
      <p:sp>
        <p:nvSpPr>
          <p:cNvPr id="51" name="TextBox 50"/>
          <p:cNvSpPr txBox="1"/>
          <p:nvPr/>
        </p:nvSpPr>
        <p:spPr>
          <a:xfrm>
            <a:off x="5867402" y="6233335"/>
            <a:ext cx="3755125" cy="1246174"/>
          </a:xfrm>
          <a:prstGeom prst="rect">
            <a:avLst/>
          </a:prstGeom>
        </p:spPr>
        <p:style>
          <a:lnRef idx="1">
            <a:schemeClr val="accent3"/>
          </a:lnRef>
          <a:fillRef idx="2">
            <a:schemeClr val="accent3"/>
          </a:fillRef>
          <a:effectRef idx="1">
            <a:schemeClr val="accent3"/>
          </a:effectRef>
          <a:fontRef idx="minor">
            <a:schemeClr val="dk1"/>
          </a:fontRef>
        </p:style>
        <p:txBody>
          <a:bodyPr wrap="square" lIns="91123" tIns="45561" rIns="91123" bIns="45561" rtlCol="0">
            <a:spAutoFit/>
          </a:bodyPr>
          <a:lstStyle/>
          <a:p>
            <a:pPr algn="ctr"/>
            <a:r>
              <a:rPr lang="id-ID" sz="1500" dirty="0">
                <a:solidFill>
                  <a:prstClr val="black"/>
                </a:solidFill>
                <a:latin typeface="Arial Unicode MS" pitchFamily="34" charset="-128"/>
                <a:ea typeface="Arial Unicode MS" pitchFamily="34" charset="-128"/>
                <a:cs typeface="Arial Unicode MS" pitchFamily="34" charset="-128"/>
              </a:rPr>
              <a:t>Tata kelola pemerintahan efektif dan efisien bagi peningkatan kinerja dan pelayanan publik serta perbaikan dan pengembangan merkanisme kerja dan bisnis dg teknologi informasi </a:t>
            </a:r>
          </a:p>
        </p:txBody>
      </p:sp>
    </p:spTree>
    <p:extLst>
      <p:ext uri="{BB962C8B-B14F-4D97-AF65-F5344CB8AC3E}">
        <p14:creationId xmlns:p14="http://schemas.microsoft.com/office/powerpoint/2010/main" val="271130696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05600" y="670728"/>
            <a:ext cx="4419600" cy="569179"/>
          </a:xfrm>
          <a:prstGeom prst="rect">
            <a:avLst/>
          </a:prstGeom>
          <a:noFill/>
        </p:spPr>
        <p:txBody>
          <a:bodyPr wrap="square" lIns="91235" tIns="45617" rIns="91235" bIns="45617"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id-ID" sz="3100" b="1" cap="all" dirty="0">
                <a:ln w="0"/>
                <a:solidFill>
                  <a:srgbClr val="FF0000"/>
                </a:solidFill>
                <a:effectLst>
                  <a:reflection blurRad="12700" stA="50000" endPos="50000" dist="5000" dir="5400000" sy="-100000" rotWithShape="0"/>
                </a:effectLst>
                <a:latin typeface="Britannic Bold" pitchFamily="34" charset="0"/>
              </a:rPr>
              <a:t>PENUGASAN jf</a:t>
            </a:r>
          </a:p>
        </p:txBody>
      </p:sp>
      <p:graphicFrame>
        <p:nvGraphicFramePr>
          <p:cNvPr id="6" name="Diagram 5"/>
          <p:cNvGraphicFramePr/>
          <p:nvPr>
            <p:extLst>
              <p:ext uri="{D42A27DB-BD31-4B8C-83A1-F6EECF244321}">
                <p14:modId xmlns:p14="http://schemas.microsoft.com/office/powerpoint/2010/main" val="939320987"/>
              </p:ext>
            </p:extLst>
          </p:nvPr>
        </p:nvGraphicFramePr>
        <p:xfrm>
          <a:off x="685801" y="1496415"/>
          <a:ext cx="10744200" cy="7480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1316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FF92FF89-4ADF-4B01-8B4D-456D6EB35679}"/>
              </a:ext>
            </a:extLst>
          </p:cNvPr>
          <p:cNvSpPr txBox="1"/>
          <p:nvPr/>
        </p:nvSpPr>
        <p:spPr>
          <a:xfrm>
            <a:off x="4800621" y="131045"/>
            <a:ext cx="8622979" cy="635312"/>
          </a:xfrm>
          <a:prstGeom prst="rect">
            <a:avLst/>
          </a:prstGeom>
          <a:noFill/>
        </p:spPr>
        <p:txBody>
          <a:bodyPr wrap="square" lIns="111008" tIns="55504" rIns="111008" bIns="55504"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defTabSz="1110104" latinLnBrk="1"/>
            <a:r>
              <a:rPr lang="id-ID" sz="3400" b="1" cap="all" dirty="0">
                <a:ln w="0"/>
                <a:solidFill>
                  <a:srgbClr val="FF0000"/>
                </a:solidFill>
                <a:effectLst>
                  <a:reflection blurRad="12700" stA="50000" endPos="50000" dist="5000" dir="5400000" sy="-100000" rotWithShape="0"/>
                </a:effectLst>
                <a:latin typeface="Baskerville Old Face" pitchFamily="18" charset="0"/>
              </a:rPr>
              <a:t>PENGANGKATAN DALAM JF</a:t>
            </a:r>
          </a:p>
        </p:txBody>
      </p:sp>
      <p:sp>
        <p:nvSpPr>
          <p:cNvPr id="3" name="Slide Number Placeholder 2"/>
          <p:cNvSpPr>
            <a:spLocks noGrp="1"/>
          </p:cNvSpPr>
          <p:nvPr>
            <p:ph type="sldNum" sz="quarter" idx="12"/>
          </p:nvPr>
        </p:nvSpPr>
        <p:spPr/>
        <p:txBody>
          <a:bodyPr/>
          <a:lstStyle/>
          <a:p>
            <a:fld id="{83B0A39C-9AA3-4A83-82D7-24ADE085033F}" type="slidenum">
              <a:rPr lang="ko-KR" altLang="en-US" smtClean="0">
                <a:solidFill>
                  <a:prstClr val="black">
                    <a:tint val="75000"/>
                  </a:prstClr>
                </a:solidFill>
              </a:rPr>
              <a:pPr/>
              <a:t>6</a:t>
            </a:fld>
            <a:endParaRPr lang="ko-KR" altLang="en-US">
              <a:solidFill>
                <a:prstClr val="black">
                  <a:tint val="75000"/>
                </a:prstClr>
              </a:solidFill>
            </a:endParaRPr>
          </a:p>
        </p:txBody>
      </p:sp>
      <p:sp>
        <p:nvSpPr>
          <p:cNvPr id="8" name="TextBox 7"/>
          <p:cNvSpPr txBox="1"/>
          <p:nvPr/>
        </p:nvSpPr>
        <p:spPr>
          <a:xfrm>
            <a:off x="2105626" y="766627"/>
            <a:ext cx="7443830" cy="450646"/>
          </a:xfrm>
          <a:prstGeom prst="rect">
            <a:avLst/>
          </a:prstGeom>
          <a:noFill/>
        </p:spPr>
        <p:txBody>
          <a:bodyPr wrap="square" lIns="111008" tIns="55504" rIns="111008" bIns="55504" rtlCol="0">
            <a:spAutoFit/>
          </a:bodyPr>
          <a:lstStyle/>
          <a:p>
            <a:pPr algn="ctr" defTabSz="1110104" fontAlgn="base">
              <a:spcBef>
                <a:spcPct val="0"/>
              </a:spcBef>
              <a:spcAft>
                <a:spcPct val="0"/>
              </a:spcAft>
            </a:pPr>
            <a:r>
              <a:rPr lang="id-ID" sz="2200" dirty="0">
                <a:solidFill>
                  <a:prstClr val="black"/>
                </a:solidFill>
                <a:latin typeface="Arial" panose="020B0604020202020204" pitchFamily="34" charset="0"/>
              </a:rPr>
              <a:t>Mengisi kebutuhan JF</a:t>
            </a:r>
          </a:p>
        </p:txBody>
      </p:sp>
      <p:sp>
        <p:nvSpPr>
          <p:cNvPr id="9" name="TextBox 8"/>
          <p:cNvSpPr txBox="1"/>
          <p:nvPr/>
        </p:nvSpPr>
        <p:spPr>
          <a:xfrm>
            <a:off x="364586" y="1643241"/>
            <a:ext cx="2489915" cy="450646"/>
          </a:xfrm>
          <a:prstGeom prst="rect">
            <a:avLst/>
          </a:prstGeom>
        </p:spPr>
        <p:style>
          <a:lnRef idx="2">
            <a:schemeClr val="accent6"/>
          </a:lnRef>
          <a:fillRef idx="1">
            <a:schemeClr val="lt1"/>
          </a:fillRef>
          <a:effectRef idx="0">
            <a:schemeClr val="accent6"/>
          </a:effectRef>
          <a:fontRef idx="minor">
            <a:schemeClr val="dk1"/>
          </a:fontRef>
        </p:style>
        <p:txBody>
          <a:bodyPr wrap="square" lIns="111008" tIns="55504" rIns="111008" bIns="55504" rtlCol="0">
            <a:spAutoFit/>
          </a:bodyPr>
          <a:lstStyle/>
          <a:p>
            <a:pPr algn="ctr" defTabSz="1110104" fontAlgn="base">
              <a:spcBef>
                <a:spcPct val="0"/>
              </a:spcBef>
              <a:spcAft>
                <a:spcPct val="0"/>
              </a:spcAft>
            </a:pPr>
            <a:r>
              <a:rPr lang="id-ID" sz="2200" dirty="0">
                <a:solidFill>
                  <a:prstClr val="black"/>
                </a:solidFill>
              </a:rPr>
              <a:t>PERTAMA</a:t>
            </a:r>
          </a:p>
        </p:txBody>
      </p:sp>
      <p:sp>
        <p:nvSpPr>
          <p:cNvPr id="10" name="TextBox 9"/>
          <p:cNvSpPr txBox="1"/>
          <p:nvPr/>
        </p:nvSpPr>
        <p:spPr>
          <a:xfrm>
            <a:off x="364586" y="2051979"/>
            <a:ext cx="2489915" cy="2328083"/>
          </a:xfrm>
          <a:prstGeom prst="rect">
            <a:avLst/>
          </a:prstGeom>
        </p:spPr>
        <p:style>
          <a:lnRef idx="1">
            <a:schemeClr val="accent6"/>
          </a:lnRef>
          <a:fillRef idx="2">
            <a:schemeClr val="accent6"/>
          </a:fillRef>
          <a:effectRef idx="1">
            <a:schemeClr val="accent6"/>
          </a:effectRef>
          <a:fontRef idx="minor">
            <a:schemeClr val="dk1"/>
          </a:fontRef>
        </p:style>
        <p:txBody>
          <a:bodyPr wrap="square" lIns="111008" tIns="55504" rIns="111008" bIns="55504" rtlCol="0">
            <a:spAutoFit/>
          </a:bodyPr>
          <a:lstStyle/>
          <a:p>
            <a:pPr marL="346907" indent="-346907" defTabSz="1110104" fontAlgn="base">
              <a:spcBef>
                <a:spcPct val="0"/>
              </a:spcBef>
              <a:spcAft>
                <a:spcPct val="0"/>
              </a:spcAft>
              <a:buFont typeface="Wingdings" pitchFamily="2" charset="2"/>
              <a:buChar char="§"/>
            </a:pPr>
            <a:r>
              <a:rPr lang="id-ID" sz="1600" dirty="0">
                <a:solidFill>
                  <a:prstClr val="black"/>
                </a:solidFill>
              </a:rPr>
              <a:t>Mengisi formasi CPNS</a:t>
            </a:r>
          </a:p>
          <a:p>
            <a:pPr marL="346907" indent="-346907" defTabSz="1110104" fontAlgn="base">
              <a:spcBef>
                <a:spcPct val="0"/>
              </a:spcBef>
              <a:spcAft>
                <a:spcPct val="0"/>
              </a:spcAft>
              <a:buFont typeface="Wingdings" pitchFamily="2" charset="2"/>
              <a:buChar char="§"/>
            </a:pPr>
            <a:r>
              <a:rPr lang="id-ID" sz="1600" dirty="0">
                <a:solidFill>
                  <a:prstClr val="black"/>
                </a:solidFill>
              </a:rPr>
              <a:t>Syarat pendidikan</a:t>
            </a:r>
          </a:p>
          <a:p>
            <a:pPr marL="346907" indent="-346907" defTabSz="1110104" fontAlgn="base">
              <a:spcBef>
                <a:spcPct val="0"/>
              </a:spcBef>
              <a:spcAft>
                <a:spcPct val="0"/>
              </a:spcAft>
              <a:buFont typeface="Wingdings" pitchFamily="2" charset="2"/>
              <a:buChar char="§"/>
            </a:pPr>
            <a:r>
              <a:rPr lang="id-ID" sz="1600" dirty="0">
                <a:solidFill>
                  <a:prstClr val="black"/>
                </a:solidFill>
              </a:rPr>
              <a:t>Paling lama 1 th sejak diangkat PNS</a:t>
            </a:r>
          </a:p>
          <a:p>
            <a:pPr marL="346907" indent="-346907" defTabSz="1110104" fontAlgn="base">
              <a:spcBef>
                <a:spcPct val="0"/>
              </a:spcBef>
              <a:spcAft>
                <a:spcPct val="0"/>
              </a:spcAft>
              <a:buFont typeface="Wingdings" pitchFamily="2" charset="2"/>
              <a:buChar char="§"/>
            </a:pPr>
            <a:r>
              <a:rPr lang="id-ID" sz="1600" dirty="0">
                <a:solidFill>
                  <a:prstClr val="black"/>
                </a:solidFill>
              </a:rPr>
              <a:t>Prestasi kerja min 1 th baik</a:t>
            </a:r>
          </a:p>
          <a:p>
            <a:pPr marL="346907" indent="-346907" defTabSz="1110104" fontAlgn="base">
              <a:spcBef>
                <a:spcPct val="0"/>
              </a:spcBef>
              <a:spcAft>
                <a:spcPct val="0"/>
              </a:spcAft>
              <a:buFont typeface="Wingdings" pitchFamily="2" charset="2"/>
              <a:buChar char="§"/>
            </a:pPr>
            <a:r>
              <a:rPr lang="id-ID" sz="1600" dirty="0">
                <a:solidFill>
                  <a:prstClr val="black"/>
                </a:solidFill>
              </a:rPr>
              <a:t>3 th stlh diangkat ikut dan lulus diklat (konsekuensi)</a:t>
            </a:r>
          </a:p>
        </p:txBody>
      </p:sp>
      <p:sp>
        <p:nvSpPr>
          <p:cNvPr id="12" name="TextBox 11"/>
          <p:cNvSpPr txBox="1"/>
          <p:nvPr/>
        </p:nvSpPr>
        <p:spPr>
          <a:xfrm>
            <a:off x="2985669" y="1643241"/>
            <a:ext cx="3238798" cy="450646"/>
          </a:xfrm>
          <a:prstGeom prst="rect">
            <a:avLst/>
          </a:prstGeom>
        </p:spPr>
        <p:style>
          <a:lnRef idx="2">
            <a:schemeClr val="accent2"/>
          </a:lnRef>
          <a:fillRef idx="1">
            <a:schemeClr val="lt1"/>
          </a:fillRef>
          <a:effectRef idx="0">
            <a:schemeClr val="accent2"/>
          </a:effectRef>
          <a:fontRef idx="minor">
            <a:schemeClr val="dk1"/>
          </a:fontRef>
        </p:style>
        <p:txBody>
          <a:bodyPr wrap="square" lIns="111008" tIns="55504" rIns="111008" bIns="55504" rtlCol="0">
            <a:spAutoFit/>
          </a:bodyPr>
          <a:lstStyle/>
          <a:p>
            <a:pPr algn="ctr" defTabSz="1110104" fontAlgn="base">
              <a:spcBef>
                <a:spcPct val="0"/>
              </a:spcBef>
              <a:spcAft>
                <a:spcPct val="0"/>
              </a:spcAft>
            </a:pPr>
            <a:r>
              <a:rPr lang="id-ID" sz="2200" dirty="0">
                <a:solidFill>
                  <a:prstClr val="black"/>
                </a:solidFill>
              </a:rPr>
              <a:t>PINDAH JAB</a:t>
            </a:r>
          </a:p>
        </p:txBody>
      </p:sp>
      <p:sp>
        <p:nvSpPr>
          <p:cNvPr id="13" name="TextBox 12"/>
          <p:cNvSpPr txBox="1"/>
          <p:nvPr/>
        </p:nvSpPr>
        <p:spPr>
          <a:xfrm>
            <a:off x="2985669" y="2051976"/>
            <a:ext cx="3238798" cy="3312968"/>
          </a:xfrm>
          <a:prstGeom prst="rect">
            <a:avLst/>
          </a:prstGeom>
        </p:spPr>
        <p:style>
          <a:lnRef idx="1">
            <a:schemeClr val="accent2"/>
          </a:lnRef>
          <a:fillRef idx="2">
            <a:schemeClr val="accent2"/>
          </a:fillRef>
          <a:effectRef idx="1">
            <a:schemeClr val="accent2"/>
          </a:effectRef>
          <a:fontRef idx="minor">
            <a:schemeClr val="dk1"/>
          </a:fontRef>
        </p:style>
        <p:txBody>
          <a:bodyPr wrap="square" lIns="111008" tIns="55504" rIns="111008" bIns="55504" rtlCol="0">
            <a:spAutoFit/>
          </a:bodyPr>
          <a:lstStyle/>
          <a:p>
            <a:pPr marL="346907" indent="-346907" defTabSz="1110104" fontAlgn="base">
              <a:spcBef>
                <a:spcPct val="0"/>
              </a:spcBef>
              <a:spcAft>
                <a:spcPct val="0"/>
              </a:spcAft>
              <a:buFont typeface="Wingdings" pitchFamily="2" charset="2"/>
              <a:buChar char="§"/>
            </a:pPr>
            <a:r>
              <a:rPr lang="id-ID" sz="1600" dirty="0">
                <a:solidFill>
                  <a:prstClr val="black"/>
                </a:solidFill>
              </a:rPr>
              <a:t>Syarat pendidikan</a:t>
            </a:r>
          </a:p>
          <a:p>
            <a:pPr marL="346907" indent="-346907" defTabSz="1110104" fontAlgn="base">
              <a:spcBef>
                <a:spcPct val="0"/>
              </a:spcBef>
              <a:spcAft>
                <a:spcPct val="0"/>
              </a:spcAft>
              <a:buFont typeface="Wingdings" pitchFamily="2" charset="2"/>
              <a:buChar char="§"/>
            </a:pPr>
            <a:r>
              <a:rPr lang="id-ID" sz="1600" dirty="0">
                <a:solidFill>
                  <a:prstClr val="black"/>
                </a:solidFill>
              </a:rPr>
              <a:t>Syarat pengalaman min 2 th</a:t>
            </a:r>
          </a:p>
          <a:p>
            <a:pPr marL="346907" indent="-346907" defTabSz="1110104" fontAlgn="base">
              <a:spcBef>
                <a:spcPct val="0"/>
              </a:spcBef>
              <a:spcAft>
                <a:spcPct val="0"/>
              </a:spcAft>
              <a:buFont typeface="Wingdings" pitchFamily="2" charset="2"/>
              <a:buChar char="§"/>
            </a:pPr>
            <a:r>
              <a:rPr lang="id-ID" sz="1600" dirty="0">
                <a:solidFill>
                  <a:prstClr val="black"/>
                </a:solidFill>
              </a:rPr>
              <a:t>Uji kompetensi</a:t>
            </a:r>
          </a:p>
          <a:p>
            <a:pPr marL="346907" indent="-346907" defTabSz="1110104" fontAlgn="base">
              <a:spcBef>
                <a:spcPct val="0"/>
              </a:spcBef>
              <a:spcAft>
                <a:spcPct val="0"/>
              </a:spcAft>
              <a:buFont typeface="Wingdings" pitchFamily="2" charset="2"/>
              <a:buChar char="§"/>
            </a:pPr>
            <a:r>
              <a:rPr lang="id-ID" sz="1600" dirty="0">
                <a:solidFill>
                  <a:prstClr val="black"/>
                </a:solidFill>
              </a:rPr>
              <a:t>Prestasi kerja min baik 2 th</a:t>
            </a:r>
          </a:p>
          <a:p>
            <a:pPr marL="346907" indent="-346907" defTabSz="1110104" fontAlgn="base">
              <a:spcBef>
                <a:spcPct val="0"/>
              </a:spcBef>
              <a:spcAft>
                <a:spcPct val="0"/>
              </a:spcAft>
              <a:buFont typeface="Wingdings" pitchFamily="2" charset="2"/>
              <a:buChar char="§"/>
            </a:pPr>
            <a:r>
              <a:rPr lang="id-ID" sz="1600" dirty="0">
                <a:solidFill>
                  <a:prstClr val="black"/>
                </a:solidFill>
              </a:rPr>
              <a:t>Memenuhi syarat usia</a:t>
            </a:r>
          </a:p>
          <a:p>
            <a:pPr marL="539632" indent="-210072" defTabSz="1110104" fontAlgn="base">
              <a:spcBef>
                <a:spcPct val="0"/>
              </a:spcBef>
              <a:spcAft>
                <a:spcPct val="0"/>
              </a:spcAft>
              <a:buFont typeface="Wingdings" pitchFamily="2" charset="2"/>
              <a:buChar char="v"/>
            </a:pPr>
            <a:r>
              <a:rPr lang="id-ID" sz="1600" dirty="0">
                <a:solidFill>
                  <a:prstClr val="black"/>
                </a:solidFill>
              </a:rPr>
              <a:t>Terampil, pertama dan muda 53 th</a:t>
            </a:r>
          </a:p>
          <a:p>
            <a:pPr marL="539632" indent="-210072" defTabSz="1110104" fontAlgn="base">
              <a:spcBef>
                <a:spcPct val="0"/>
              </a:spcBef>
              <a:spcAft>
                <a:spcPct val="0"/>
              </a:spcAft>
              <a:buFont typeface="Wingdings" pitchFamily="2" charset="2"/>
              <a:buChar char="v"/>
            </a:pPr>
            <a:r>
              <a:rPr lang="id-ID" sz="1600" dirty="0">
                <a:solidFill>
                  <a:prstClr val="black"/>
                </a:solidFill>
              </a:rPr>
              <a:t>Madya 55</a:t>
            </a:r>
          </a:p>
          <a:p>
            <a:pPr marL="539632" indent="-210072" defTabSz="1110104" fontAlgn="base">
              <a:spcBef>
                <a:spcPct val="0"/>
              </a:spcBef>
              <a:spcAft>
                <a:spcPct val="0"/>
              </a:spcAft>
              <a:buFont typeface="Wingdings" pitchFamily="2" charset="2"/>
              <a:buChar char="v"/>
            </a:pPr>
            <a:r>
              <a:rPr lang="id-ID" sz="1600" dirty="0">
                <a:solidFill>
                  <a:prstClr val="black"/>
                </a:solidFill>
              </a:rPr>
              <a:t>Utama dr JPT 60 th</a:t>
            </a:r>
          </a:p>
          <a:p>
            <a:pPr marL="539632" indent="-210072" defTabSz="1110104" fontAlgn="base">
              <a:spcBef>
                <a:spcPct val="0"/>
              </a:spcBef>
              <a:spcAft>
                <a:spcPct val="0"/>
              </a:spcAft>
              <a:buFont typeface="Wingdings" pitchFamily="2" charset="2"/>
              <a:buChar char="v"/>
            </a:pPr>
            <a:r>
              <a:rPr lang="id-ID" sz="1600" dirty="0">
                <a:solidFill>
                  <a:prstClr val="black"/>
                </a:solidFill>
              </a:rPr>
              <a:t>Antar Utama 63 th</a:t>
            </a:r>
          </a:p>
          <a:p>
            <a:pPr marL="329563" indent="-329563" defTabSz="1110104" fontAlgn="base">
              <a:spcBef>
                <a:spcPct val="0"/>
              </a:spcBef>
              <a:spcAft>
                <a:spcPct val="0"/>
              </a:spcAft>
              <a:buFont typeface="Wingdings" pitchFamily="2" charset="2"/>
              <a:buChar char="§"/>
            </a:pPr>
            <a:r>
              <a:rPr lang="id-ID" sz="1600" dirty="0">
                <a:solidFill>
                  <a:prstClr val="black"/>
                </a:solidFill>
              </a:rPr>
              <a:t>AK dr tupoksi untuk mementukan jenjang jab dan pangkat sesuai yg dimiliki</a:t>
            </a:r>
          </a:p>
        </p:txBody>
      </p:sp>
      <p:sp>
        <p:nvSpPr>
          <p:cNvPr id="14" name="TextBox 13"/>
          <p:cNvSpPr txBox="1"/>
          <p:nvPr/>
        </p:nvSpPr>
        <p:spPr>
          <a:xfrm>
            <a:off x="6355630" y="1643241"/>
            <a:ext cx="3238798" cy="450646"/>
          </a:xfrm>
          <a:prstGeom prst="rect">
            <a:avLst/>
          </a:prstGeom>
        </p:spPr>
        <p:style>
          <a:lnRef idx="2">
            <a:schemeClr val="accent3"/>
          </a:lnRef>
          <a:fillRef idx="1">
            <a:schemeClr val="lt1"/>
          </a:fillRef>
          <a:effectRef idx="0">
            <a:schemeClr val="accent3"/>
          </a:effectRef>
          <a:fontRef idx="minor">
            <a:schemeClr val="dk1"/>
          </a:fontRef>
        </p:style>
        <p:txBody>
          <a:bodyPr wrap="square" lIns="111008" tIns="55504" rIns="111008" bIns="55504" rtlCol="0">
            <a:spAutoFit/>
          </a:bodyPr>
          <a:lstStyle/>
          <a:p>
            <a:pPr algn="ctr" defTabSz="1110104" fontAlgn="base">
              <a:spcBef>
                <a:spcPct val="0"/>
              </a:spcBef>
              <a:spcAft>
                <a:spcPct val="0"/>
              </a:spcAft>
            </a:pPr>
            <a:r>
              <a:rPr lang="id-ID" sz="2200" dirty="0">
                <a:solidFill>
                  <a:prstClr val="black"/>
                </a:solidFill>
              </a:rPr>
              <a:t>PROMOSI</a:t>
            </a:r>
          </a:p>
        </p:txBody>
      </p:sp>
      <p:sp>
        <p:nvSpPr>
          <p:cNvPr id="15" name="TextBox 14"/>
          <p:cNvSpPr txBox="1"/>
          <p:nvPr/>
        </p:nvSpPr>
        <p:spPr>
          <a:xfrm>
            <a:off x="6355630" y="2052013"/>
            <a:ext cx="3238798" cy="3312968"/>
          </a:xfrm>
          <a:prstGeom prst="rect">
            <a:avLst/>
          </a:prstGeom>
        </p:spPr>
        <p:style>
          <a:lnRef idx="1">
            <a:schemeClr val="accent3"/>
          </a:lnRef>
          <a:fillRef idx="2">
            <a:schemeClr val="accent3"/>
          </a:fillRef>
          <a:effectRef idx="1">
            <a:schemeClr val="accent3"/>
          </a:effectRef>
          <a:fontRef idx="minor">
            <a:schemeClr val="dk1"/>
          </a:fontRef>
        </p:style>
        <p:txBody>
          <a:bodyPr wrap="square" lIns="111008" tIns="55504" rIns="111008" bIns="55504" rtlCol="0">
            <a:spAutoFit/>
          </a:bodyPr>
          <a:lstStyle/>
          <a:p>
            <a:pPr marL="346907" indent="-346907" defTabSz="1110104" fontAlgn="base">
              <a:spcBef>
                <a:spcPct val="0"/>
              </a:spcBef>
              <a:spcAft>
                <a:spcPct val="0"/>
              </a:spcAft>
              <a:buFont typeface="Wingdings" pitchFamily="2" charset="2"/>
              <a:buChar char="§"/>
            </a:pPr>
            <a:r>
              <a:rPr lang="id-ID" sz="1600" dirty="0">
                <a:solidFill>
                  <a:prstClr val="black"/>
                </a:solidFill>
              </a:rPr>
              <a:t>Kriteria (Rencana Suksesi, menghasilkan inovasi dan memenuhi standar komepetensi jabatan)</a:t>
            </a:r>
          </a:p>
          <a:p>
            <a:pPr marL="346907" indent="-346907" defTabSz="1110104" fontAlgn="base">
              <a:spcBef>
                <a:spcPct val="0"/>
              </a:spcBef>
              <a:spcAft>
                <a:spcPct val="0"/>
              </a:spcAft>
              <a:buFont typeface="Wingdings" pitchFamily="2" charset="2"/>
              <a:buChar char="§"/>
            </a:pPr>
            <a:r>
              <a:rPr lang="id-ID" sz="1600" dirty="0">
                <a:solidFill>
                  <a:prstClr val="black"/>
                </a:solidFill>
              </a:rPr>
              <a:t>Blm pernah JF atau KJ dlm 1 kategori)</a:t>
            </a:r>
          </a:p>
          <a:p>
            <a:pPr marL="346907" indent="-346907" defTabSz="1110104" fontAlgn="base">
              <a:spcBef>
                <a:spcPct val="0"/>
              </a:spcBef>
              <a:spcAft>
                <a:spcPct val="0"/>
              </a:spcAft>
              <a:buFont typeface="Wingdings" pitchFamily="2" charset="2"/>
              <a:buChar char="§"/>
            </a:pPr>
            <a:r>
              <a:rPr lang="id-ID" sz="1600" dirty="0">
                <a:solidFill>
                  <a:prstClr val="black"/>
                </a:solidFill>
              </a:rPr>
              <a:t>Uji kompetensi</a:t>
            </a:r>
          </a:p>
          <a:p>
            <a:pPr marL="346907" indent="-346907" defTabSz="1110104" fontAlgn="base">
              <a:spcBef>
                <a:spcPct val="0"/>
              </a:spcBef>
              <a:spcAft>
                <a:spcPct val="0"/>
              </a:spcAft>
              <a:buFont typeface="Wingdings" pitchFamily="2" charset="2"/>
              <a:buChar char="§"/>
            </a:pPr>
            <a:r>
              <a:rPr lang="id-ID" sz="1600" dirty="0">
                <a:solidFill>
                  <a:prstClr val="black"/>
                </a:solidFill>
              </a:rPr>
              <a:t>Prestasi kerja min baik 2 th</a:t>
            </a:r>
          </a:p>
          <a:p>
            <a:pPr marL="329563" indent="-329563" defTabSz="1110104" fontAlgn="base">
              <a:spcBef>
                <a:spcPct val="0"/>
              </a:spcBef>
              <a:spcAft>
                <a:spcPct val="0"/>
              </a:spcAft>
              <a:buFont typeface="Wingdings" pitchFamily="2" charset="2"/>
              <a:buChar char="§"/>
            </a:pPr>
            <a:r>
              <a:rPr lang="id-ID" sz="1600" dirty="0">
                <a:solidFill>
                  <a:prstClr val="black"/>
                </a:solidFill>
              </a:rPr>
              <a:t>Rekam jejak baik</a:t>
            </a:r>
          </a:p>
          <a:p>
            <a:pPr marL="329563" indent="-329563" defTabSz="1110104" fontAlgn="base">
              <a:spcBef>
                <a:spcPct val="0"/>
              </a:spcBef>
              <a:spcAft>
                <a:spcPct val="0"/>
              </a:spcAft>
              <a:buFont typeface="Wingdings" pitchFamily="2" charset="2"/>
              <a:buChar char="§"/>
            </a:pPr>
            <a:r>
              <a:rPr lang="id-ID" sz="1600" dirty="0">
                <a:solidFill>
                  <a:prstClr val="black"/>
                </a:solidFill>
              </a:rPr>
              <a:t>Tdk pernah langgar kode etik dan profesi</a:t>
            </a:r>
          </a:p>
          <a:p>
            <a:pPr marL="329563" indent="-329563" defTabSz="1110104" fontAlgn="base">
              <a:spcBef>
                <a:spcPct val="0"/>
              </a:spcBef>
              <a:spcAft>
                <a:spcPct val="0"/>
              </a:spcAft>
              <a:buFont typeface="Wingdings" pitchFamily="2" charset="2"/>
              <a:buChar char="§"/>
            </a:pPr>
            <a:r>
              <a:rPr lang="id-ID" sz="1600" dirty="0">
                <a:solidFill>
                  <a:prstClr val="black"/>
                </a:solidFill>
              </a:rPr>
              <a:t>Tdk pernah kena hukdis</a:t>
            </a:r>
          </a:p>
          <a:p>
            <a:pPr marL="329563" indent="-329563" defTabSz="1110104" fontAlgn="base">
              <a:spcBef>
                <a:spcPct val="0"/>
              </a:spcBef>
              <a:spcAft>
                <a:spcPct val="0"/>
              </a:spcAft>
              <a:buFont typeface="Wingdings" pitchFamily="2" charset="2"/>
              <a:buChar char="§"/>
            </a:pPr>
            <a:r>
              <a:rPr lang="id-ID" sz="1600" dirty="0">
                <a:solidFill>
                  <a:prstClr val="black"/>
                </a:solidFill>
              </a:rPr>
              <a:t>AK dr tugas jabatan</a:t>
            </a:r>
          </a:p>
        </p:txBody>
      </p:sp>
      <p:sp>
        <p:nvSpPr>
          <p:cNvPr id="16" name="TextBox 15"/>
          <p:cNvSpPr txBox="1"/>
          <p:nvPr/>
        </p:nvSpPr>
        <p:spPr>
          <a:xfrm>
            <a:off x="4258646" y="6165815"/>
            <a:ext cx="6646337" cy="1343198"/>
          </a:xfrm>
          <a:prstGeom prst="rect">
            <a:avLst/>
          </a:prstGeom>
        </p:spPr>
        <p:style>
          <a:lnRef idx="1">
            <a:schemeClr val="accent6"/>
          </a:lnRef>
          <a:fillRef idx="2">
            <a:schemeClr val="accent6"/>
          </a:fillRef>
          <a:effectRef idx="1">
            <a:schemeClr val="accent6"/>
          </a:effectRef>
          <a:fontRef idx="minor">
            <a:schemeClr val="dk1"/>
          </a:fontRef>
        </p:style>
        <p:txBody>
          <a:bodyPr wrap="square" lIns="111008" tIns="55504" rIns="111008" bIns="55504" rtlCol="0">
            <a:spAutoFit/>
          </a:bodyPr>
          <a:lstStyle/>
          <a:p>
            <a:pPr defTabSz="1110104" fontAlgn="base">
              <a:spcBef>
                <a:spcPct val="0"/>
              </a:spcBef>
              <a:spcAft>
                <a:spcPct val="0"/>
              </a:spcAft>
            </a:pPr>
            <a:r>
              <a:rPr lang="id-ID" sz="1600" dirty="0">
                <a:solidFill>
                  <a:prstClr val="black"/>
                </a:solidFill>
              </a:rPr>
              <a:t>Promosi JF pd JPT, Administrator dan Pengawas</a:t>
            </a:r>
          </a:p>
          <a:p>
            <a:pPr marL="346907" indent="-346907" defTabSz="1110104" fontAlgn="base">
              <a:spcBef>
                <a:spcPct val="0"/>
              </a:spcBef>
              <a:spcAft>
                <a:spcPct val="0"/>
              </a:spcAft>
              <a:buFont typeface="Wingdings" pitchFamily="2" charset="2"/>
              <a:buChar char="§"/>
            </a:pPr>
            <a:r>
              <a:rPr lang="id-ID" sz="1600" dirty="0">
                <a:solidFill>
                  <a:prstClr val="black"/>
                </a:solidFill>
              </a:rPr>
              <a:t>Ahli Madya JPT (pengaturan pengisian sesuai UU)</a:t>
            </a:r>
          </a:p>
          <a:p>
            <a:pPr marL="346907" indent="-346907" defTabSz="1110104" fontAlgn="base">
              <a:spcBef>
                <a:spcPct val="0"/>
              </a:spcBef>
              <a:spcAft>
                <a:spcPct val="0"/>
              </a:spcAft>
              <a:buFont typeface="Wingdings" pitchFamily="2" charset="2"/>
              <a:buChar char="§"/>
            </a:pPr>
            <a:r>
              <a:rPr lang="id-ID" sz="1600" dirty="0">
                <a:solidFill>
                  <a:prstClr val="black"/>
                </a:solidFill>
              </a:rPr>
              <a:t>Ahli Muda Administrator</a:t>
            </a:r>
          </a:p>
          <a:p>
            <a:pPr marL="346907" indent="-346907" defTabSz="1110104" fontAlgn="base">
              <a:spcBef>
                <a:spcPct val="0"/>
              </a:spcBef>
              <a:spcAft>
                <a:spcPct val="0"/>
              </a:spcAft>
              <a:buFont typeface="Wingdings" pitchFamily="2" charset="2"/>
              <a:buChar char="§"/>
            </a:pPr>
            <a:r>
              <a:rPr lang="id-ID" sz="1600" dirty="0">
                <a:solidFill>
                  <a:prstClr val="black"/>
                </a:solidFill>
              </a:rPr>
              <a:t>Penyelia dan Pertama Pengawas</a:t>
            </a:r>
          </a:p>
          <a:p>
            <a:pPr marL="346907" indent="-346907" defTabSz="1110104" fontAlgn="base">
              <a:spcBef>
                <a:spcPct val="0"/>
              </a:spcBef>
              <a:spcAft>
                <a:spcPct val="0"/>
              </a:spcAft>
              <a:buFont typeface="Wingdings" pitchFamily="2" charset="2"/>
              <a:buChar char="§"/>
            </a:pPr>
            <a:r>
              <a:rPr lang="id-ID" sz="1600" dirty="0">
                <a:solidFill>
                  <a:prstClr val="black"/>
                </a:solidFill>
              </a:rPr>
              <a:t>Administrator dan pengawas sesuai sistem merit</a:t>
            </a:r>
          </a:p>
        </p:txBody>
      </p:sp>
      <p:cxnSp>
        <p:nvCxnSpPr>
          <p:cNvPr id="18" name="Straight Arrow Connector 17"/>
          <p:cNvCxnSpPr>
            <a:stCxn id="16" idx="0"/>
          </p:cNvCxnSpPr>
          <p:nvPr/>
        </p:nvCxnSpPr>
        <p:spPr>
          <a:xfrm flipV="1">
            <a:off x="7581815" y="5730734"/>
            <a:ext cx="0" cy="435081"/>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9" name="TextBox 18"/>
          <p:cNvSpPr txBox="1"/>
          <p:nvPr/>
        </p:nvSpPr>
        <p:spPr>
          <a:xfrm>
            <a:off x="9632002" y="1643241"/>
            <a:ext cx="2115473" cy="450646"/>
          </a:xfrm>
          <a:prstGeom prst="rect">
            <a:avLst/>
          </a:prstGeom>
        </p:spPr>
        <p:style>
          <a:lnRef idx="2">
            <a:schemeClr val="accent5"/>
          </a:lnRef>
          <a:fillRef idx="1">
            <a:schemeClr val="lt1"/>
          </a:fillRef>
          <a:effectRef idx="0">
            <a:schemeClr val="accent5"/>
          </a:effectRef>
          <a:fontRef idx="minor">
            <a:schemeClr val="dk1"/>
          </a:fontRef>
        </p:style>
        <p:txBody>
          <a:bodyPr wrap="square" lIns="111008" tIns="55504" rIns="111008" bIns="55504" rtlCol="0">
            <a:spAutoFit/>
          </a:bodyPr>
          <a:lstStyle/>
          <a:p>
            <a:pPr algn="ctr" defTabSz="1110104" fontAlgn="base">
              <a:spcBef>
                <a:spcPct val="0"/>
              </a:spcBef>
              <a:spcAft>
                <a:spcPct val="0"/>
              </a:spcAft>
            </a:pPr>
            <a:r>
              <a:rPr lang="id-ID" sz="2200" dirty="0">
                <a:solidFill>
                  <a:prstClr val="black"/>
                </a:solidFill>
              </a:rPr>
              <a:t>INPASSING</a:t>
            </a:r>
          </a:p>
        </p:txBody>
      </p:sp>
      <p:sp>
        <p:nvSpPr>
          <p:cNvPr id="20" name="TextBox 19"/>
          <p:cNvSpPr txBox="1"/>
          <p:nvPr/>
        </p:nvSpPr>
        <p:spPr>
          <a:xfrm>
            <a:off x="9632002" y="2052014"/>
            <a:ext cx="2115473" cy="1343198"/>
          </a:xfrm>
          <a:prstGeom prst="rect">
            <a:avLst/>
          </a:prstGeom>
        </p:spPr>
        <p:style>
          <a:lnRef idx="1">
            <a:schemeClr val="accent5"/>
          </a:lnRef>
          <a:fillRef idx="2">
            <a:schemeClr val="accent5"/>
          </a:fillRef>
          <a:effectRef idx="1">
            <a:schemeClr val="accent5"/>
          </a:effectRef>
          <a:fontRef idx="minor">
            <a:schemeClr val="dk1"/>
          </a:fontRef>
        </p:style>
        <p:txBody>
          <a:bodyPr wrap="square" lIns="111008" tIns="55504" rIns="111008" bIns="55504" rtlCol="0">
            <a:spAutoFit/>
          </a:bodyPr>
          <a:lstStyle/>
          <a:p>
            <a:pPr marL="346907" indent="-346907" defTabSz="1110104" fontAlgn="base">
              <a:spcBef>
                <a:spcPct val="0"/>
              </a:spcBef>
              <a:spcAft>
                <a:spcPct val="0"/>
              </a:spcAft>
              <a:buFont typeface="Wingdings" pitchFamily="2" charset="2"/>
              <a:buChar char="§"/>
            </a:pPr>
            <a:r>
              <a:rPr lang="id-ID" sz="1600" dirty="0">
                <a:solidFill>
                  <a:prstClr val="black"/>
                </a:solidFill>
              </a:rPr>
              <a:t>Nasional telah selesai</a:t>
            </a:r>
          </a:p>
          <a:p>
            <a:pPr marL="346907" indent="-346907" defTabSz="1110104" fontAlgn="base">
              <a:spcBef>
                <a:spcPct val="0"/>
              </a:spcBef>
              <a:spcAft>
                <a:spcPct val="0"/>
              </a:spcAft>
              <a:buFont typeface="Wingdings" pitchFamily="2" charset="2"/>
              <a:buChar char="§"/>
            </a:pPr>
            <a:r>
              <a:rPr lang="id-ID" sz="1600" dirty="0">
                <a:solidFill>
                  <a:prstClr val="black"/>
                </a:solidFill>
              </a:rPr>
              <a:t>Apabila terdapat Permenpan RB ttg JF baru</a:t>
            </a:r>
          </a:p>
        </p:txBody>
      </p:sp>
      <p:sp>
        <p:nvSpPr>
          <p:cNvPr id="21" name="TextBox 20"/>
          <p:cNvSpPr txBox="1"/>
          <p:nvPr/>
        </p:nvSpPr>
        <p:spPr>
          <a:xfrm>
            <a:off x="3135288" y="1165114"/>
            <a:ext cx="8424936" cy="358313"/>
          </a:xfrm>
          <a:prstGeom prst="rect">
            <a:avLst/>
          </a:prstGeom>
        </p:spPr>
        <p:style>
          <a:lnRef idx="2">
            <a:schemeClr val="accent4"/>
          </a:lnRef>
          <a:fillRef idx="1">
            <a:schemeClr val="lt1"/>
          </a:fillRef>
          <a:effectRef idx="0">
            <a:schemeClr val="accent4"/>
          </a:effectRef>
          <a:fontRef idx="minor">
            <a:schemeClr val="dk1"/>
          </a:fontRef>
        </p:style>
        <p:txBody>
          <a:bodyPr wrap="square" lIns="111008" tIns="55504" rIns="111008" bIns="55504" rtlCol="0">
            <a:spAutoFit/>
          </a:bodyPr>
          <a:lstStyle/>
          <a:p>
            <a:pPr algn="ctr" defTabSz="1110104" fontAlgn="base">
              <a:spcBef>
                <a:spcPct val="0"/>
              </a:spcBef>
              <a:spcAft>
                <a:spcPct val="0"/>
              </a:spcAft>
            </a:pPr>
            <a:r>
              <a:rPr lang="id-ID" sz="1600" dirty="0">
                <a:solidFill>
                  <a:prstClr val="black"/>
                </a:solidFill>
              </a:rPr>
              <a:t>Harus terdapat formasi/kebutuhan JF sesuai jenjang yg akan diduduki</a:t>
            </a:r>
          </a:p>
        </p:txBody>
      </p:sp>
      <p:sp>
        <p:nvSpPr>
          <p:cNvPr id="22" name="TextBox 21"/>
          <p:cNvSpPr txBox="1"/>
          <p:nvPr/>
        </p:nvSpPr>
        <p:spPr>
          <a:xfrm>
            <a:off x="364545" y="5229386"/>
            <a:ext cx="2489913" cy="450646"/>
          </a:xfrm>
          <a:prstGeom prst="rect">
            <a:avLst/>
          </a:prstGeom>
        </p:spPr>
        <p:style>
          <a:lnRef idx="2">
            <a:schemeClr val="accent4"/>
          </a:lnRef>
          <a:fillRef idx="1">
            <a:schemeClr val="lt1"/>
          </a:fillRef>
          <a:effectRef idx="0">
            <a:schemeClr val="accent4"/>
          </a:effectRef>
          <a:fontRef idx="minor">
            <a:schemeClr val="dk1"/>
          </a:fontRef>
        </p:style>
        <p:txBody>
          <a:bodyPr wrap="square" lIns="111008" tIns="55504" rIns="111008" bIns="55504" rtlCol="0">
            <a:spAutoFit/>
          </a:bodyPr>
          <a:lstStyle/>
          <a:p>
            <a:pPr algn="ctr" defTabSz="1110104" fontAlgn="base">
              <a:spcBef>
                <a:spcPct val="0"/>
              </a:spcBef>
              <a:spcAft>
                <a:spcPct val="0"/>
              </a:spcAft>
            </a:pPr>
            <a:r>
              <a:rPr lang="id-ID" sz="2200" dirty="0">
                <a:solidFill>
                  <a:prstClr val="black"/>
                </a:solidFill>
              </a:rPr>
              <a:t>ALIH JENJANG</a:t>
            </a:r>
          </a:p>
        </p:txBody>
      </p:sp>
      <p:sp>
        <p:nvSpPr>
          <p:cNvPr id="23" name="TextBox 22"/>
          <p:cNvSpPr txBox="1"/>
          <p:nvPr/>
        </p:nvSpPr>
        <p:spPr>
          <a:xfrm>
            <a:off x="364565" y="5638135"/>
            <a:ext cx="2489893" cy="1497087"/>
          </a:xfrm>
          <a:prstGeom prst="rect">
            <a:avLst/>
          </a:prstGeom>
        </p:spPr>
        <p:style>
          <a:lnRef idx="1">
            <a:schemeClr val="accent4"/>
          </a:lnRef>
          <a:fillRef idx="2">
            <a:schemeClr val="accent4"/>
          </a:fillRef>
          <a:effectRef idx="1">
            <a:schemeClr val="accent4"/>
          </a:effectRef>
          <a:fontRef idx="minor">
            <a:schemeClr val="dk1"/>
          </a:fontRef>
        </p:style>
        <p:txBody>
          <a:bodyPr wrap="square" lIns="111008" tIns="55504" rIns="111008" bIns="55504" rtlCol="0">
            <a:spAutoFit/>
          </a:bodyPr>
          <a:lstStyle/>
          <a:p>
            <a:pPr marL="346907" indent="-346907" defTabSz="1110104" fontAlgn="base">
              <a:spcBef>
                <a:spcPct val="0"/>
              </a:spcBef>
              <a:spcAft>
                <a:spcPct val="0"/>
              </a:spcAft>
              <a:buFont typeface="Wingdings" pitchFamily="2" charset="2"/>
              <a:buChar char="§"/>
            </a:pPr>
            <a:r>
              <a:rPr lang="id-ID" sz="1500" dirty="0">
                <a:solidFill>
                  <a:prstClr val="black"/>
                </a:solidFill>
              </a:rPr>
              <a:t>Memenuhi syarat usia sesuai angkat dr jab lain</a:t>
            </a:r>
          </a:p>
          <a:p>
            <a:pPr marL="346907" indent="-346907" defTabSz="1110104" fontAlgn="base">
              <a:spcBef>
                <a:spcPct val="0"/>
              </a:spcBef>
              <a:spcAft>
                <a:spcPct val="0"/>
              </a:spcAft>
              <a:buFont typeface="Wingdings" pitchFamily="2" charset="2"/>
              <a:buChar char="§"/>
            </a:pPr>
            <a:r>
              <a:rPr lang="id-ID" sz="1500" dirty="0">
                <a:solidFill>
                  <a:prstClr val="black"/>
                </a:solidFill>
              </a:rPr>
              <a:t>Memiliki ijazah setingkat lbh tinggi linier</a:t>
            </a:r>
          </a:p>
          <a:p>
            <a:pPr marL="346907" indent="-346907" defTabSz="1110104" fontAlgn="base">
              <a:spcBef>
                <a:spcPct val="0"/>
              </a:spcBef>
              <a:spcAft>
                <a:spcPct val="0"/>
              </a:spcAft>
              <a:buFont typeface="Wingdings" pitchFamily="2" charset="2"/>
              <a:buChar char="§"/>
            </a:pPr>
            <a:r>
              <a:rPr lang="id-ID" sz="1500" dirty="0">
                <a:solidFill>
                  <a:prstClr val="black"/>
                </a:solidFill>
              </a:rPr>
              <a:t>Syarat pangkat, uji kom dan syarat lainnya</a:t>
            </a:r>
          </a:p>
        </p:txBody>
      </p:sp>
    </p:spTree>
    <p:extLst>
      <p:ext uri="{BB962C8B-B14F-4D97-AF65-F5344CB8AC3E}">
        <p14:creationId xmlns:p14="http://schemas.microsoft.com/office/powerpoint/2010/main" val="27453907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905001" y="442119"/>
            <a:ext cx="9014460" cy="1011978"/>
          </a:xfrm>
        </p:spPr>
        <p:txBody>
          <a:bodyPr/>
          <a:lstStyle/>
          <a:p>
            <a:r>
              <a:rPr lang="id-ID" sz="2500" cap="all" dirty="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rPr>
              <a:t>KENAIKAN JABATAN DAN/PANGKAT</a:t>
            </a:r>
            <a:endParaRPr lang="en-US" sz="2500" dirty="0">
              <a:solidFill>
                <a:srgbClr val="FF0000"/>
              </a:solidFill>
            </a:endParaRPr>
          </a:p>
        </p:txBody>
      </p:sp>
      <p:sp>
        <p:nvSpPr>
          <p:cNvPr id="2" name="Rectangle 1"/>
          <p:cNvSpPr/>
          <p:nvPr/>
        </p:nvSpPr>
        <p:spPr>
          <a:xfrm>
            <a:off x="1075859" y="1315818"/>
            <a:ext cx="4961351" cy="2751466"/>
          </a:xfrm>
          <a:prstGeom prst="rect">
            <a:avLst/>
          </a:prstGeom>
          <a:ln w="19050">
            <a:solidFill>
              <a:srgbClr val="FF0000"/>
            </a:solidFill>
          </a:ln>
        </p:spPr>
        <p:txBody>
          <a:bodyPr wrap="square" lIns="111196" tIns="55598" rIns="111196" bIns="55598">
            <a:spAutoFit/>
          </a:bodyPr>
          <a:lstStyle/>
          <a:p>
            <a:pPr defTabSz="1112304" fontAlgn="base">
              <a:spcBef>
                <a:spcPct val="0"/>
              </a:spcBef>
              <a:spcAft>
                <a:spcPct val="0"/>
              </a:spcAft>
            </a:pPr>
            <a:r>
              <a:rPr lang="id-ID" sz="2200" b="1" dirty="0">
                <a:solidFill>
                  <a:srgbClr val="FF0000"/>
                </a:solidFill>
                <a:latin typeface="Baskerville Old Face" pitchFamily="18" charset="0"/>
              </a:rPr>
              <a:t>KENAIKAN JABATAN </a:t>
            </a:r>
          </a:p>
          <a:p>
            <a:pPr marL="416988" indent="-416988" algn="just" defTabSz="1112304" fontAlgn="base">
              <a:spcBef>
                <a:spcPct val="0"/>
              </a:spcBef>
              <a:spcAft>
                <a:spcPts val="729"/>
              </a:spcAft>
              <a:buFont typeface="+mj-lt"/>
              <a:buAutoNum type="arabicPeriod"/>
            </a:pPr>
            <a:r>
              <a:rPr lang="id-ID" sz="2200" dirty="0">
                <a:solidFill>
                  <a:srgbClr val="000000"/>
                </a:solidFill>
              </a:rPr>
              <a:t>Min 1 tahun dari jabatan terakhir</a:t>
            </a:r>
          </a:p>
          <a:p>
            <a:pPr marL="416988" indent="-416988" algn="just" defTabSz="1112304" fontAlgn="base">
              <a:spcBef>
                <a:spcPct val="0"/>
              </a:spcBef>
              <a:spcAft>
                <a:spcPts val="729"/>
              </a:spcAft>
              <a:buFont typeface="+mj-lt"/>
              <a:buAutoNum type="arabicPeriod"/>
            </a:pPr>
            <a:r>
              <a:rPr lang="id-ID" sz="2200" dirty="0">
                <a:solidFill>
                  <a:srgbClr val="000000"/>
                </a:solidFill>
              </a:rPr>
              <a:t>Memenuhi angka kredit yang dipersyaratkan</a:t>
            </a:r>
          </a:p>
          <a:p>
            <a:pPr marL="416988" indent="-416988" algn="just" defTabSz="1112304" fontAlgn="base">
              <a:spcBef>
                <a:spcPct val="0"/>
              </a:spcBef>
              <a:spcAft>
                <a:spcPts val="729"/>
              </a:spcAft>
              <a:buFont typeface="+mj-lt"/>
              <a:buAutoNum type="arabicPeriod"/>
            </a:pPr>
            <a:r>
              <a:rPr lang="id-ID" sz="2200" dirty="0">
                <a:solidFill>
                  <a:srgbClr val="FF0000"/>
                </a:solidFill>
              </a:rPr>
              <a:t>Lulus uji kom pd jenjang yang akan diduduki jk mensyaratkan</a:t>
            </a:r>
          </a:p>
          <a:p>
            <a:pPr marL="416988" indent="-416988" algn="just" defTabSz="1112304" fontAlgn="base">
              <a:spcBef>
                <a:spcPct val="0"/>
              </a:spcBef>
              <a:spcAft>
                <a:spcPts val="729"/>
              </a:spcAft>
              <a:buFont typeface="+mj-lt"/>
              <a:buAutoNum type="arabicPeriod"/>
            </a:pPr>
            <a:r>
              <a:rPr lang="id-ID" sz="2200" dirty="0">
                <a:solidFill>
                  <a:srgbClr val="000000"/>
                </a:solidFill>
              </a:rPr>
              <a:t>Tersedia formasi jabatan</a:t>
            </a:r>
          </a:p>
        </p:txBody>
      </p:sp>
      <p:sp>
        <p:nvSpPr>
          <p:cNvPr id="4" name="Rectangle 3"/>
          <p:cNvSpPr/>
          <p:nvPr/>
        </p:nvSpPr>
        <p:spPr>
          <a:xfrm>
            <a:off x="1075859" y="4644046"/>
            <a:ext cx="4961351" cy="1984589"/>
          </a:xfrm>
          <a:prstGeom prst="rect">
            <a:avLst/>
          </a:prstGeom>
          <a:ln w="19050">
            <a:solidFill>
              <a:srgbClr val="FF0000"/>
            </a:solidFill>
          </a:ln>
        </p:spPr>
        <p:txBody>
          <a:bodyPr wrap="square" lIns="111196" tIns="55598" rIns="111196" bIns="55598">
            <a:spAutoFit/>
          </a:bodyPr>
          <a:lstStyle/>
          <a:p>
            <a:pPr defTabSz="1112304" fontAlgn="base">
              <a:spcBef>
                <a:spcPct val="0"/>
              </a:spcBef>
              <a:spcAft>
                <a:spcPct val="0"/>
              </a:spcAft>
            </a:pPr>
            <a:r>
              <a:rPr lang="id-ID" sz="2200" b="1" dirty="0">
                <a:solidFill>
                  <a:srgbClr val="FF0000"/>
                </a:solidFill>
                <a:latin typeface="Baskerville Old Face" pitchFamily="18" charset="0"/>
              </a:rPr>
              <a:t>KENAIKAN PANGKAT</a:t>
            </a:r>
          </a:p>
          <a:p>
            <a:pPr marL="416988" indent="-416988" algn="just" defTabSz="1112304" fontAlgn="base">
              <a:spcBef>
                <a:spcPct val="0"/>
              </a:spcBef>
              <a:spcAft>
                <a:spcPts val="729"/>
              </a:spcAft>
              <a:buFont typeface="+mj-lt"/>
              <a:buAutoNum type="arabicPeriod"/>
            </a:pPr>
            <a:r>
              <a:rPr lang="id-ID" sz="2200" dirty="0">
                <a:solidFill>
                  <a:srgbClr val="000000"/>
                </a:solidFill>
              </a:rPr>
              <a:t>Min 2 tahun dari pangkat terakhir</a:t>
            </a:r>
          </a:p>
          <a:p>
            <a:pPr marL="416988" indent="-416988" algn="just" defTabSz="1112304" fontAlgn="base">
              <a:spcBef>
                <a:spcPct val="0"/>
              </a:spcBef>
              <a:spcAft>
                <a:spcPts val="729"/>
              </a:spcAft>
              <a:buFont typeface="+mj-lt"/>
              <a:buAutoNum type="arabicPeriod"/>
            </a:pPr>
            <a:r>
              <a:rPr lang="id-ID" sz="2200" dirty="0">
                <a:solidFill>
                  <a:srgbClr val="000000"/>
                </a:solidFill>
              </a:rPr>
              <a:t>Memenuhi angka kredit yang dipersyaratkan</a:t>
            </a:r>
          </a:p>
          <a:p>
            <a:pPr marL="416988" indent="-416988" algn="just" defTabSz="1112304" fontAlgn="base">
              <a:spcBef>
                <a:spcPct val="0"/>
              </a:spcBef>
              <a:spcAft>
                <a:spcPts val="729"/>
              </a:spcAft>
              <a:buFont typeface="+mj-lt"/>
              <a:buAutoNum type="arabicPeriod"/>
            </a:pPr>
            <a:r>
              <a:rPr lang="id-ID" sz="2200" dirty="0">
                <a:solidFill>
                  <a:srgbClr val="000000"/>
                </a:solidFill>
              </a:rPr>
              <a:t>Memiliki SK jabatan terakhir</a:t>
            </a:r>
          </a:p>
        </p:txBody>
      </p:sp>
      <p:sp>
        <p:nvSpPr>
          <p:cNvPr id="5" name="Rectangle 4"/>
          <p:cNvSpPr/>
          <p:nvPr/>
        </p:nvSpPr>
        <p:spPr>
          <a:xfrm>
            <a:off x="6037210" y="1699708"/>
            <a:ext cx="4493299" cy="2482161"/>
          </a:xfrm>
          <a:prstGeom prst="rect">
            <a:avLst/>
          </a:prstGeom>
          <a:ln/>
        </p:spPr>
        <p:style>
          <a:lnRef idx="2">
            <a:schemeClr val="accent6"/>
          </a:lnRef>
          <a:fillRef idx="1">
            <a:schemeClr val="lt1"/>
          </a:fillRef>
          <a:effectRef idx="0">
            <a:schemeClr val="accent6"/>
          </a:effectRef>
          <a:fontRef idx="minor">
            <a:schemeClr val="dk1"/>
          </a:fontRef>
        </p:style>
        <p:txBody>
          <a:bodyPr wrap="square" lIns="111196" tIns="55598" rIns="111196" bIns="55598">
            <a:spAutoFit/>
          </a:bodyPr>
          <a:lstStyle/>
          <a:p>
            <a:pPr algn="just" defTabSz="1112304" fontAlgn="base">
              <a:spcBef>
                <a:spcPct val="0"/>
              </a:spcBef>
              <a:spcAft>
                <a:spcPct val="0"/>
              </a:spcAft>
            </a:pPr>
            <a:r>
              <a:rPr lang="id-ID" sz="2200" b="1" dirty="0">
                <a:solidFill>
                  <a:srgbClr val="FF0000"/>
                </a:solidFill>
                <a:latin typeface="Baskerville Old Face" pitchFamily="18" charset="0"/>
              </a:rPr>
              <a:t>BERKAS YG DILAMPIRKAN yaitu </a:t>
            </a:r>
            <a:r>
              <a:rPr lang="id-ID" sz="2200" dirty="0">
                <a:solidFill>
                  <a:srgbClr val="000000"/>
                </a:solidFill>
                <a:latin typeface="Baskerville Old Face" pitchFamily="18" charset="0"/>
              </a:rPr>
              <a:t>PAK,  SK  jab dan pangkat terakhir, ijazah (jk memiliki ijazah setingkat lbh tinggi Ket/Izin Belajar dan Sertifikat UPP), SKP 1 th terakhir, Karpeg, </a:t>
            </a:r>
            <a:r>
              <a:rPr lang="id-ID" sz="2200" dirty="0">
                <a:solidFill>
                  <a:srgbClr val="FF0000"/>
                </a:solidFill>
                <a:latin typeface="Baskerville Old Face" pitchFamily="18" charset="0"/>
              </a:rPr>
              <a:t>Sertifikat Uji Kom jk dipersyaratkan</a:t>
            </a:r>
            <a:r>
              <a:rPr lang="id-ID" sz="2200" dirty="0">
                <a:solidFill>
                  <a:srgbClr val="000000"/>
                </a:solidFill>
                <a:latin typeface="Baskerville Old Face" pitchFamily="18" charset="0"/>
              </a:rPr>
              <a:t>, Karpeg, SKP</a:t>
            </a:r>
          </a:p>
        </p:txBody>
      </p:sp>
      <p:sp>
        <p:nvSpPr>
          <p:cNvPr id="7" name="Rectangle 6"/>
          <p:cNvSpPr/>
          <p:nvPr/>
        </p:nvSpPr>
        <p:spPr>
          <a:xfrm>
            <a:off x="6053198" y="4729193"/>
            <a:ext cx="4493299" cy="2143607"/>
          </a:xfrm>
          <a:prstGeom prst="rect">
            <a:avLst/>
          </a:prstGeom>
          <a:ln/>
        </p:spPr>
        <p:style>
          <a:lnRef idx="2">
            <a:schemeClr val="accent6"/>
          </a:lnRef>
          <a:fillRef idx="1">
            <a:schemeClr val="lt1"/>
          </a:fillRef>
          <a:effectRef idx="0">
            <a:schemeClr val="accent6"/>
          </a:effectRef>
          <a:fontRef idx="minor">
            <a:schemeClr val="dk1"/>
          </a:fontRef>
        </p:style>
        <p:txBody>
          <a:bodyPr wrap="square" lIns="111196" tIns="55598" rIns="111196" bIns="55598">
            <a:spAutoFit/>
          </a:bodyPr>
          <a:lstStyle/>
          <a:p>
            <a:pPr algn="just" defTabSz="1112304" fontAlgn="base">
              <a:spcBef>
                <a:spcPct val="0"/>
              </a:spcBef>
              <a:spcAft>
                <a:spcPct val="0"/>
              </a:spcAft>
            </a:pPr>
            <a:r>
              <a:rPr lang="id-ID" sz="2200" b="1" dirty="0">
                <a:solidFill>
                  <a:srgbClr val="FF0000"/>
                </a:solidFill>
                <a:latin typeface="Baskerville Old Face" pitchFamily="18" charset="0"/>
              </a:rPr>
              <a:t>BERKAS YG DILAMPIRKAN yaitu </a:t>
            </a:r>
            <a:r>
              <a:rPr lang="id-ID" sz="2200" dirty="0">
                <a:solidFill>
                  <a:srgbClr val="000000"/>
                </a:solidFill>
                <a:latin typeface="Baskerville Old Face" pitchFamily="18" charset="0"/>
              </a:rPr>
              <a:t>PAK,  SK  jab dan pangkat terakhir, ijazah (jk memiliki ijazah setingkat lbh tinggi Ket/Izin Belajar dan Sertifikat UPP), SKP 2 th terakhir, Karpeg, BA Pelantikan, Karpeg, SKP</a:t>
            </a:r>
          </a:p>
        </p:txBody>
      </p:sp>
      <p:sp>
        <p:nvSpPr>
          <p:cNvPr id="3" name="TextBox 2"/>
          <p:cNvSpPr txBox="1"/>
          <p:nvPr/>
        </p:nvSpPr>
        <p:spPr>
          <a:xfrm>
            <a:off x="2760846" y="4182223"/>
            <a:ext cx="5991066" cy="450836"/>
          </a:xfrm>
          <a:prstGeom prst="rect">
            <a:avLst/>
          </a:prstGeom>
        </p:spPr>
        <p:style>
          <a:lnRef idx="2">
            <a:schemeClr val="accent4"/>
          </a:lnRef>
          <a:fillRef idx="1">
            <a:schemeClr val="lt1"/>
          </a:fillRef>
          <a:effectRef idx="0">
            <a:schemeClr val="accent4"/>
          </a:effectRef>
          <a:fontRef idx="minor">
            <a:schemeClr val="dk1"/>
          </a:fontRef>
        </p:style>
        <p:txBody>
          <a:bodyPr wrap="square" lIns="111196" tIns="55598" rIns="111196" bIns="55598" rtlCol="0">
            <a:spAutoFit/>
          </a:bodyPr>
          <a:lstStyle/>
          <a:p>
            <a:pPr algn="ctr" defTabSz="1112304" fontAlgn="base">
              <a:spcBef>
                <a:spcPct val="0"/>
              </a:spcBef>
              <a:spcAft>
                <a:spcPct val="0"/>
              </a:spcAft>
            </a:pPr>
            <a:r>
              <a:rPr lang="id-ID" sz="2200" dirty="0">
                <a:solidFill>
                  <a:srgbClr val="000000"/>
                </a:solidFill>
              </a:rPr>
              <a:t>Melampirkan anjab/abk dan peta jabatan</a:t>
            </a:r>
          </a:p>
        </p:txBody>
      </p:sp>
    </p:spTree>
    <p:extLst>
      <p:ext uri="{BB962C8B-B14F-4D97-AF65-F5344CB8AC3E}">
        <p14:creationId xmlns:p14="http://schemas.microsoft.com/office/powerpoint/2010/main" val="28668672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0405" y="-62102"/>
            <a:ext cx="4680520" cy="907432"/>
          </a:xfrm>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id-ID" sz="2900" cap="all" dirty="0">
                <a:ln/>
                <a:solidFill>
                  <a:srgbClr val="FF0000"/>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POLA KARIER PNS</a:t>
            </a:r>
          </a:p>
        </p:txBody>
      </p:sp>
      <p:sp>
        <p:nvSpPr>
          <p:cNvPr id="6" name="TextBox 5"/>
          <p:cNvSpPr txBox="1"/>
          <p:nvPr/>
        </p:nvSpPr>
        <p:spPr>
          <a:xfrm>
            <a:off x="5871034" y="493422"/>
            <a:ext cx="5101767" cy="635207"/>
          </a:xfrm>
          <a:prstGeom prst="rect">
            <a:avLst/>
          </a:prstGeom>
          <a:noFill/>
        </p:spPr>
        <p:txBody>
          <a:bodyPr wrap="square" lIns="110907" tIns="55452" rIns="110907" bIns="55452" rtlCol="0">
            <a:spAutoFit/>
          </a:bodyPr>
          <a:lstStyle/>
          <a:p>
            <a:pPr algn="ctr" defTabSz="1109089" fontAlgn="base">
              <a:spcBef>
                <a:spcPct val="0"/>
              </a:spcBef>
              <a:spcAft>
                <a:spcPct val="0"/>
              </a:spcAft>
            </a:pPr>
            <a:r>
              <a:rPr lang="id-ID" sz="3400" dirty="0">
                <a:latin typeface="Brush Script MT" pitchFamily="66" charset="0"/>
              </a:rPr>
              <a:t>Permenpan RB 22 Tahun 2021</a:t>
            </a:r>
          </a:p>
        </p:txBody>
      </p:sp>
      <p:sp>
        <p:nvSpPr>
          <p:cNvPr id="7" name="Rectangle 6"/>
          <p:cNvSpPr/>
          <p:nvPr/>
        </p:nvSpPr>
        <p:spPr>
          <a:xfrm>
            <a:off x="1075859" y="984495"/>
            <a:ext cx="10203534" cy="604430"/>
          </a:xfrm>
          <a:prstGeom prst="rect">
            <a:avLst/>
          </a:prstGeom>
        </p:spPr>
        <p:style>
          <a:lnRef idx="2">
            <a:schemeClr val="accent6"/>
          </a:lnRef>
          <a:fillRef idx="1">
            <a:schemeClr val="lt1"/>
          </a:fillRef>
          <a:effectRef idx="0">
            <a:schemeClr val="accent6"/>
          </a:effectRef>
          <a:fontRef idx="minor">
            <a:schemeClr val="dk1"/>
          </a:fontRef>
        </p:style>
        <p:txBody>
          <a:bodyPr wrap="square" lIns="110907" tIns="55452" rIns="110907" bIns="55452">
            <a:spAutoFit/>
          </a:bodyPr>
          <a:lstStyle/>
          <a:p>
            <a:pPr algn="just" defTabSz="1109089" fontAlgn="base">
              <a:spcBef>
                <a:spcPct val="0"/>
              </a:spcBef>
              <a:spcAft>
                <a:spcPct val="0"/>
              </a:spcAft>
            </a:pPr>
            <a:r>
              <a:rPr lang="id-ID" sz="1600" dirty="0">
                <a:solidFill>
                  <a:prstClr val="black"/>
                </a:solidFill>
                <a:latin typeface="BatangChe" pitchFamily="49" charset="-127"/>
                <a:ea typeface="BatangChe" pitchFamily="49" charset="-127"/>
              </a:rPr>
              <a:t>Pola Karier PNS adalah pola dasar mengenai urutan penempatan dan/atau perpindahan PNS dalam dan antar posisi di setiap jenis Jabatan secara berkesinambungan</a:t>
            </a:r>
          </a:p>
        </p:txBody>
      </p:sp>
      <p:graphicFrame>
        <p:nvGraphicFramePr>
          <p:cNvPr id="16" name="Diagram 15"/>
          <p:cNvGraphicFramePr/>
          <p:nvPr>
            <p:extLst>
              <p:ext uri="{D42A27DB-BD31-4B8C-83A1-F6EECF244321}">
                <p14:modId xmlns:p14="http://schemas.microsoft.com/office/powerpoint/2010/main" val="3889817596"/>
              </p:ext>
            </p:extLst>
          </p:nvPr>
        </p:nvGraphicFramePr>
        <p:xfrm>
          <a:off x="607807" y="1722924"/>
          <a:ext cx="10858806" cy="57295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4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856" y="179678"/>
            <a:ext cx="1038067" cy="695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66898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id-ID"/>
          </a:p>
        </p:txBody>
      </p:sp>
      <p:sp>
        <p:nvSpPr>
          <p:cNvPr id="3" name="Slide Number Placeholder 2"/>
          <p:cNvSpPr>
            <a:spLocks noGrp="1"/>
          </p:cNvSpPr>
          <p:nvPr>
            <p:ph type="sldNum" sz="quarter" idx="12"/>
          </p:nvPr>
        </p:nvSpPr>
        <p:spPr/>
        <p:txBody>
          <a:bodyPr/>
          <a:lstStyle/>
          <a:p>
            <a:pPr>
              <a:defRPr/>
            </a:pPr>
            <a:fld id="{C40B4EAA-E04E-4DA0-99E4-BFDE36A0623A}" type="slidenum">
              <a:rPr lang="es-ES" altLang="id-ID" smtClean="0">
                <a:solidFill>
                  <a:srgbClr val="000000"/>
                </a:solidFill>
              </a:rPr>
              <a:pPr>
                <a:defRPr/>
              </a:pPr>
              <a:t>9</a:t>
            </a:fld>
            <a:endParaRPr lang="es-ES" altLang="id-ID">
              <a:solidFill>
                <a:srgbClr val="000000"/>
              </a:solidFill>
            </a:endParaRPr>
          </a:p>
        </p:txBody>
      </p:sp>
      <p:graphicFrame>
        <p:nvGraphicFramePr>
          <p:cNvPr id="5" name="Diagram 4"/>
          <p:cNvGraphicFramePr/>
          <p:nvPr/>
        </p:nvGraphicFramePr>
        <p:xfrm>
          <a:off x="-792480" y="1433636"/>
          <a:ext cx="7825740" cy="59032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Explosion 2 8"/>
          <p:cNvSpPr/>
          <p:nvPr/>
        </p:nvSpPr>
        <p:spPr>
          <a:xfrm>
            <a:off x="6129338" y="5228555"/>
            <a:ext cx="4358640" cy="2445614"/>
          </a:xfrm>
          <a:prstGeom prst="irregularSeal2">
            <a:avLst/>
          </a:prstGeom>
          <a:solidFill>
            <a:srgbClr val="BC5908"/>
          </a:solidFill>
        </p:spPr>
        <p:style>
          <a:lnRef idx="2">
            <a:schemeClr val="accent1">
              <a:shade val="50000"/>
            </a:schemeClr>
          </a:lnRef>
          <a:fillRef idx="1">
            <a:schemeClr val="accent1"/>
          </a:fillRef>
          <a:effectRef idx="0">
            <a:schemeClr val="accent1"/>
          </a:effectRef>
          <a:fontRef idx="minor">
            <a:schemeClr val="lt1"/>
          </a:fontRef>
        </p:style>
        <p:txBody>
          <a:bodyPr lIns="110907" tIns="55452" rIns="110907" bIns="55452" anchor="ctr"/>
          <a:lstStyle/>
          <a:p>
            <a:pPr algn="ctr" defTabSz="1109089" fontAlgn="base">
              <a:spcBef>
                <a:spcPct val="0"/>
              </a:spcBef>
              <a:spcAft>
                <a:spcPct val="0"/>
              </a:spcAft>
              <a:defRPr/>
            </a:pPr>
            <a:r>
              <a:rPr lang="en-US" sz="1900" dirty="0" err="1">
                <a:solidFill>
                  <a:srgbClr val="FFFFFF"/>
                </a:solidFill>
              </a:rPr>
              <a:t>Mekanisme</a:t>
            </a:r>
            <a:r>
              <a:rPr lang="en-US" sz="1900" dirty="0">
                <a:solidFill>
                  <a:srgbClr val="FFFFFF"/>
                </a:solidFill>
              </a:rPr>
              <a:t> </a:t>
            </a:r>
            <a:r>
              <a:rPr lang="en-US" sz="1900" dirty="0" err="1">
                <a:solidFill>
                  <a:srgbClr val="FFFFFF"/>
                </a:solidFill>
              </a:rPr>
              <a:t>nomor</a:t>
            </a:r>
            <a:r>
              <a:rPr lang="en-US" sz="1900" dirty="0">
                <a:solidFill>
                  <a:srgbClr val="FFFFFF"/>
                </a:solidFill>
              </a:rPr>
              <a:t> 1 </a:t>
            </a:r>
            <a:r>
              <a:rPr lang="en-US" sz="1900" dirty="0" err="1">
                <a:solidFill>
                  <a:srgbClr val="FFFFFF"/>
                </a:solidFill>
              </a:rPr>
              <a:t>dan</a:t>
            </a:r>
            <a:r>
              <a:rPr lang="en-US" sz="1900" dirty="0">
                <a:solidFill>
                  <a:srgbClr val="FFFFFF"/>
                </a:solidFill>
              </a:rPr>
              <a:t> 6 </a:t>
            </a:r>
            <a:r>
              <a:rPr lang="en-US" sz="1900" dirty="0" err="1">
                <a:solidFill>
                  <a:srgbClr val="FFFFFF"/>
                </a:solidFill>
              </a:rPr>
              <a:t>diatur</a:t>
            </a:r>
            <a:r>
              <a:rPr lang="en-US" sz="1900" dirty="0">
                <a:solidFill>
                  <a:srgbClr val="FFFFFF"/>
                </a:solidFill>
              </a:rPr>
              <a:t> </a:t>
            </a:r>
            <a:r>
              <a:rPr lang="en-US" sz="1900" dirty="0" err="1">
                <a:solidFill>
                  <a:srgbClr val="FFFFFF"/>
                </a:solidFill>
              </a:rPr>
              <a:t>lebih</a:t>
            </a:r>
            <a:r>
              <a:rPr lang="en-US" sz="1900" dirty="0">
                <a:solidFill>
                  <a:srgbClr val="FFFFFF"/>
                </a:solidFill>
              </a:rPr>
              <a:t> </a:t>
            </a:r>
            <a:r>
              <a:rPr lang="en-US" sz="1900" dirty="0" err="1">
                <a:solidFill>
                  <a:srgbClr val="FFFFFF"/>
                </a:solidFill>
              </a:rPr>
              <a:t>lanjut</a:t>
            </a:r>
            <a:endParaRPr lang="en-US" sz="1900" dirty="0">
              <a:solidFill>
                <a:srgbClr val="FFFFFF"/>
              </a:solidFill>
            </a:endParaRPr>
          </a:p>
        </p:txBody>
      </p:sp>
      <p:sp>
        <p:nvSpPr>
          <p:cNvPr id="10" name="Oval 9"/>
          <p:cNvSpPr/>
          <p:nvPr/>
        </p:nvSpPr>
        <p:spPr>
          <a:xfrm>
            <a:off x="396240" y="1517967"/>
            <a:ext cx="693420" cy="5903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110907" tIns="55452" rIns="110907" bIns="55452" anchor="ctr"/>
          <a:lstStyle/>
          <a:p>
            <a:pPr algn="ctr" defTabSz="1109089" fontAlgn="base">
              <a:spcBef>
                <a:spcPct val="0"/>
              </a:spcBef>
              <a:spcAft>
                <a:spcPct val="0"/>
              </a:spcAft>
              <a:defRPr/>
            </a:pPr>
            <a:r>
              <a:rPr lang="en-US" sz="2200" dirty="0">
                <a:solidFill>
                  <a:srgbClr val="FFFFFF"/>
                </a:solidFill>
              </a:rPr>
              <a:t>1</a:t>
            </a:r>
          </a:p>
        </p:txBody>
      </p:sp>
      <p:sp>
        <p:nvSpPr>
          <p:cNvPr id="11" name="Oval 10"/>
          <p:cNvSpPr/>
          <p:nvPr/>
        </p:nvSpPr>
        <p:spPr>
          <a:xfrm>
            <a:off x="396240" y="2529947"/>
            <a:ext cx="693420" cy="59032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110907" tIns="55452" rIns="110907" bIns="55452" anchor="ctr"/>
          <a:lstStyle/>
          <a:p>
            <a:pPr algn="ctr" defTabSz="1109089" fontAlgn="base">
              <a:spcBef>
                <a:spcPct val="0"/>
              </a:spcBef>
              <a:spcAft>
                <a:spcPct val="0"/>
              </a:spcAft>
              <a:defRPr/>
            </a:pPr>
            <a:r>
              <a:rPr lang="en-US" sz="2200" dirty="0">
                <a:solidFill>
                  <a:srgbClr val="000000"/>
                </a:solidFill>
              </a:rPr>
              <a:t>2</a:t>
            </a:r>
          </a:p>
        </p:txBody>
      </p:sp>
      <p:sp>
        <p:nvSpPr>
          <p:cNvPr id="12" name="Oval 11"/>
          <p:cNvSpPr/>
          <p:nvPr/>
        </p:nvSpPr>
        <p:spPr>
          <a:xfrm>
            <a:off x="396240" y="3541924"/>
            <a:ext cx="693420" cy="590321"/>
          </a:xfrm>
          <a:prstGeom prst="ellipse">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lIns="110907" tIns="55452" rIns="110907" bIns="55452" anchor="ctr"/>
          <a:lstStyle/>
          <a:p>
            <a:pPr algn="ctr" defTabSz="1109089" fontAlgn="base">
              <a:spcBef>
                <a:spcPct val="0"/>
              </a:spcBef>
              <a:spcAft>
                <a:spcPct val="0"/>
              </a:spcAft>
              <a:defRPr/>
            </a:pPr>
            <a:r>
              <a:rPr lang="en-US" sz="2200" dirty="0">
                <a:solidFill>
                  <a:srgbClr val="FFFFFF"/>
                </a:solidFill>
              </a:rPr>
              <a:t>3</a:t>
            </a:r>
          </a:p>
        </p:txBody>
      </p:sp>
      <p:sp>
        <p:nvSpPr>
          <p:cNvPr id="13" name="Oval 12"/>
          <p:cNvSpPr/>
          <p:nvPr/>
        </p:nvSpPr>
        <p:spPr>
          <a:xfrm>
            <a:off x="396240" y="4553907"/>
            <a:ext cx="693420" cy="59032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110907" tIns="55452" rIns="110907" bIns="55452" anchor="ctr"/>
          <a:lstStyle/>
          <a:p>
            <a:pPr algn="ctr" defTabSz="1109089" fontAlgn="base">
              <a:spcBef>
                <a:spcPct val="0"/>
              </a:spcBef>
              <a:spcAft>
                <a:spcPct val="0"/>
              </a:spcAft>
              <a:defRPr/>
            </a:pPr>
            <a:r>
              <a:rPr lang="en-US" sz="2200" dirty="0">
                <a:solidFill>
                  <a:srgbClr val="FFFFFF"/>
                </a:solidFill>
              </a:rPr>
              <a:t>4</a:t>
            </a:r>
          </a:p>
        </p:txBody>
      </p:sp>
      <p:sp>
        <p:nvSpPr>
          <p:cNvPr id="14" name="Oval 13"/>
          <p:cNvSpPr/>
          <p:nvPr/>
        </p:nvSpPr>
        <p:spPr>
          <a:xfrm>
            <a:off x="396240" y="5650217"/>
            <a:ext cx="693420" cy="59032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110907" tIns="55452" rIns="110907" bIns="55452" anchor="ctr"/>
          <a:lstStyle/>
          <a:p>
            <a:pPr algn="ctr" defTabSz="1109089" fontAlgn="base">
              <a:spcBef>
                <a:spcPct val="0"/>
              </a:spcBef>
              <a:spcAft>
                <a:spcPct val="0"/>
              </a:spcAft>
              <a:defRPr/>
            </a:pPr>
            <a:r>
              <a:rPr lang="en-US" sz="2200" dirty="0">
                <a:solidFill>
                  <a:srgbClr val="FFFFFF"/>
                </a:solidFill>
              </a:rPr>
              <a:t>5</a:t>
            </a:r>
          </a:p>
        </p:txBody>
      </p:sp>
      <p:sp>
        <p:nvSpPr>
          <p:cNvPr id="15" name="Oval 14"/>
          <p:cNvSpPr/>
          <p:nvPr/>
        </p:nvSpPr>
        <p:spPr>
          <a:xfrm>
            <a:off x="396240" y="6662191"/>
            <a:ext cx="693420" cy="59032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110907" tIns="55452" rIns="110907" bIns="55452" anchor="ctr"/>
          <a:lstStyle/>
          <a:p>
            <a:pPr algn="ctr" defTabSz="1109089" fontAlgn="base">
              <a:spcBef>
                <a:spcPct val="0"/>
              </a:spcBef>
              <a:spcAft>
                <a:spcPct val="0"/>
              </a:spcAft>
              <a:defRPr/>
            </a:pPr>
            <a:r>
              <a:rPr lang="en-US" sz="2200" dirty="0">
                <a:solidFill>
                  <a:srgbClr val="000000"/>
                </a:solidFill>
              </a:rPr>
              <a:t>6</a:t>
            </a:r>
          </a:p>
        </p:txBody>
      </p:sp>
      <p:sp>
        <p:nvSpPr>
          <p:cNvPr id="17" name="Right Brace 16"/>
          <p:cNvSpPr/>
          <p:nvPr/>
        </p:nvSpPr>
        <p:spPr>
          <a:xfrm>
            <a:off x="6141720" y="2698609"/>
            <a:ext cx="594360" cy="3373261"/>
          </a:xfrm>
          <a:prstGeom prst="rightBrace">
            <a:avLst/>
          </a:prstGeom>
        </p:spPr>
        <p:style>
          <a:lnRef idx="3">
            <a:schemeClr val="dk1"/>
          </a:lnRef>
          <a:fillRef idx="0">
            <a:schemeClr val="dk1"/>
          </a:fillRef>
          <a:effectRef idx="2">
            <a:schemeClr val="dk1"/>
          </a:effectRef>
          <a:fontRef idx="minor">
            <a:schemeClr val="tx1"/>
          </a:fontRef>
        </p:style>
        <p:txBody>
          <a:bodyPr lIns="110907" tIns="55452" rIns="110907" bIns="55452" anchor="ctr"/>
          <a:lstStyle/>
          <a:p>
            <a:pPr algn="ctr" defTabSz="1109089" fontAlgn="base">
              <a:spcBef>
                <a:spcPct val="0"/>
              </a:spcBef>
              <a:spcAft>
                <a:spcPct val="0"/>
              </a:spcAft>
              <a:defRPr/>
            </a:pPr>
            <a:endParaRPr lang="en-US" sz="2200">
              <a:solidFill>
                <a:srgbClr val="000000"/>
              </a:solidFill>
            </a:endParaRPr>
          </a:p>
        </p:txBody>
      </p:sp>
      <p:sp>
        <p:nvSpPr>
          <p:cNvPr id="18" name="Oval 17"/>
          <p:cNvSpPr/>
          <p:nvPr/>
        </p:nvSpPr>
        <p:spPr>
          <a:xfrm>
            <a:off x="6736080" y="3373262"/>
            <a:ext cx="2674620" cy="210828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110907" tIns="55452" rIns="110907" bIns="55452" anchor="ctr"/>
          <a:lstStyle/>
          <a:p>
            <a:pPr algn="ctr" defTabSz="1109089" fontAlgn="base">
              <a:spcBef>
                <a:spcPct val="0"/>
              </a:spcBef>
              <a:spcAft>
                <a:spcPct val="0"/>
              </a:spcAft>
              <a:defRPr/>
            </a:pPr>
            <a:r>
              <a:rPr lang="en-US" sz="1900" dirty="0" err="1">
                <a:solidFill>
                  <a:srgbClr val="FFFFFF"/>
                </a:solidFill>
              </a:rPr>
              <a:t>Dapat</a:t>
            </a:r>
            <a:r>
              <a:rPr lang="en-US" sz="1900" dirty="0">
                <a:solidFill>
                  <a:srgbClr val="FFFFFF"/>
                </a:solidFill>
              </a:rPr>
              <a:t> </a:t>
            </a:r>
            <a:r>
              <a:rPr lang="en-US" sz="1900" dirty="0" err="1">
                <a:solidFill>
                  <a:srgbClr val="FFFFFF"/>
                </a:solidFill>
              </a:rPr>
              <a:t>diangkat</a:t>
            </a:r>
            <a:r>
              <a:rPr lang="en-US" sz="1900" dirty="0">
                <a:solidFill>
                  <a:srgbClr val="FFFFFF"/>
                </a:solidFill>
              </a:rPr>
              <a:t> </a:t>
            </a:r>
            <a:r>
              <a:rPr lang="en-US" sz="1900" dirty="0" err="1">
                <a:solidFill>
                  <a:srgbClr val="FFFFFF"/>
                </a:solidFill>
              </a:rPr>
              <a:t>kembali</a:t>
            </a:r>
            <a:r>
              <a:rPr lang="en-US" sz="1900" dirty="0">
                <a:solidFill>
                  <a:srgbClr val="FFFFFF"/>
                </a:solidFill>
              </a:rPr>
              <a:t> </a:t>
            </a:r>
            <a:r>
              <a:rPr lang="en-US" sz="1900" dirty="0" err="1">
                <a:solidFill>
                  <a:srgbClr val="FFFFFF"/>
                </a:solidFill>
              </a:rPr>
              <a:t>apabila</a:t>
            </a:r>
            <a:r>
              <a:rPr lang="en-US" sz="1900" dirty="0">
                <a:solidFill>
                  <a:srgbClr val="FFFFFF"/>
                </a:solidFill>
              </a:rPr>
              <a:t> </a:t>
            </a:r>
            <a:r>
              <a:rPr lang="en-US" sz="1900" dirty="0" err="1">
                <a:solidFill>
                  <a:srgbClr val="FFFFFF"/>
                </a:solidFill>
              </a:rPr>
              <a:t>ada</a:t>
            </a:r>
            <a:r>
              <a:rPr lang="en-US" sz="1900" dirty="0">
                <a:solidFill>
                  <a:srgbClr val="FFFFFF"/>
                </a:solidFill>
              </a:rPr>
              <a:t> </a:t>
            </a:r>
            <a:r>
              <a:rPr lang="en-US" sz="1900" dirty="0" err="1">
                <a:solidFill>
                  <a:srgbClr val="FFFFFF"/>
                </a:solidFill>
              </a:rPr>
              <a:t>lowongan</a:t>
            </a:r>
            <a:r>
              <a:rPr lang="en-US" sz="1900" dirty="0">
                <a:solidFill>
                  <a:srgbClr val="FFFFFF"/>
                </a:solidFill>
              </a:rPr>
              <a:t> </a:t>
            </a:r>
            <a:r>
              <a:rPr lang="en-US" sz="1900" dirty="0" err="1">
                <a:solidFill>
                  <a:srgbClr val="FFFFFF"/>
                </a:solidFill>
              </a:rPr>
              <a:t>formasi</a:t>
            </a:r>
            <a:endParaRPr lang="en-US" sz="1900" dirty="0">
              <a:solidFill>
                <a:srgbClr val="FFFFFF"/>
              </a:solidFill>
            </a:endParaRPr>
          </a:p>
        </p:txBody>
      </p:sp>
      <p:sp>
        <p:nvSpPr>
          <p:cNvPr id="19" name="TextBox 18"/>
          <p:cNvSpPr txBox="1"/>
          <p:nvPr/>
        </p:nvSpPr>
        <p:spPr>
          <a:xfrm>
            <a:off x="6973316" y="602736"/>
            <a:ext cx="4774130" cy="2881988"/>
          </a:xfrm>
          <a:prstGeom prst="rect">
            <a:avLst/>
          </a:prstGeom>
          <a:solidFill>
            <a:sysClr val="window" lastClr="FFFFFF"/>
          </a:solidFill>
          <a:ln w="42500" cap="flat" cmpd="sng" algn="ctr">
            <a:solidFill>
              <a:srgbClr val="F07F09"/>
            </a:solidFill>
            <a:prstDash val="solid"/>
          </a:ln>
          <a:effectLst/>
        </p:spPr>
        <p:txBody>
          <a:bodyPr wrap="square" lIns="110907" tIns="55452" rIns="110907" bIns="55452" rtlCol="0">
            <a:spAutoFit/>
          </a:bodyPr>
          <a:lstStyle/>
          <a:p>
            <a:pPr algn="just" defTabSz="1109089">
              <a:defRPr/>
            </a:pPr>
            <a:r>
              <a:rPr lang="id-ID" sz="1500" kern="0" dirty="0">
                <a:solidFill>
                  <a:sysClr val="windowText" lastClr="000000"/>
                </a:solidFill>
                <a:latin typeface="Verdana"/>
              </a:rPr>
              <a:t>Peraturan BKN 5 No 2019 ttg Juknis Mutasi PNS, Prosedur mutasi selain mutasi dalam I (satu) Instansi pusat atau dalam I (satu) Instansi Daerah maka Berdasarkan keputusan mutasi :</a:t>
            </a:r>
          </a:p>
          <a:p>
            <a:pPr marL="325409" indent="-325409" algn="just" defTabSz="1109089">
              <a:buFont typeface="+mj-lt"/>
              <a:buAutoNum type="arabicPeriod"/>
              <a:defRPr/>
            </a:pPr>
            <a:r>
              <a:rPr lang="id-ID" sz="1500" kern="0" dirty="0">
                <a:solidFill>
                  <a:sysClr val="windowText" lastClr="000000"/>
                </a:solidFill>
                <a:latin typeface="Verdana"/>
              </a:rPr>
              <a:t>PPK instansi penerima menetapkan keputusan pengangkatan dalam jabatan; </a:t>
            </a:r>
          </a:p>
          <a:p>
            <a:pPr marL="325409" indent="-325409" algn="just" defTabSz="1109089">
              <a:buFont typeface="+mj-lt"/>
              <a:buAutoNum type="arabicPeriod"/>
              <a:defRPr/>
            </a:pPr>
            <a:r>
              <a:rPr lang="id-ID" sz="1500" kern="0" dirty="0">
                <a:solidFill>
                  <a:srgbClr val="FF0000"/>
                </a:solidFill>
                <a:latin typeface="Verdana"/>
              </a:rPr>
              <a:t>PPK instansi asal menetapkan keputusan pemberhentian dari jabatan</a:t>
            </a:r>
            <a:r>
              <a:rPr lang="id-ID" sz="1500" kern="0" dirty="0">
                <a:solidFill>
                  <a:sysClr val="windowText" lastClr="000000"/>
                </a:solidFill>
                <a:latin typeface="Verdana"/>
              </a:rPr>
              <a:t>.</a:t>
            </a:r>
          </a:p>
          <a:p>
            <a:pPr marL="325409" indent="-325409" algn="just" defTabSz="1109089">
              <a:buFont typeface="+mj-lt"/>
              <a:buAutoNum type="arabicPeriod"/>
              <a:defRPr/>
            </a:pPr>
            <a:r>
              <a:rPr lang="id-ID" sz="1500" kern="0" dirty="0">
                <a:solidFill>
                  <a:sysClr val="windowText" lastClr="000000"/>
                </a:solidFill>
                <a:latin typeface="Verdana"/>
              </a:rPr>
              <a:t>Keputusan angkat kembali JF dan pemberhentian dr JF maksimal 30 hari sejak ditetapkan SK Mutasi</a:t>
            </a:r>
          </a:p>
        </p:txBody>
      </p:sp>
      <p:sp>
        <p:nvSpPr>
          <p:cNvPr id="4" name="TextBox 3"/>
          <p:cNvSpPr txBox="1"/>
          <p:nvPr/>
        </p:nvSpPr>
        <p:spPr>
          <a:xfrm>
            <a:off x="396240" y="365930"/>
            <a:ext cx="6042660" cy="661413"/>
          </a:xfrm>
          <a:prstGeom prst="rect">
            <a:avLst/>
          </a:prstGeom>
          <a:noFill/>
        </p:spPr>
        <p:txBody>
          <a:bodyPr wrap="square" lIns="91138" tIns="45568" rIns="91138" bIns="45568" rtlCol="0">
            <a:spAutoFit/>
          </a:bodyPr>
          <a:lstStyle/>
          <a:p>
            <a:r>
              <a:rPr lang="id-ID" sz="3700" dirty="0">
                <a:solidFill>
                  <a:srgbClr val="FF0000"/>
                </a:solidFill>
                <a:latin typeface="Britannic Bold" pitchFamily="34" charset="0"/>
              </a:rPr>
              <a:t>PEMBERHENTIAN DARI JF</a:t>
            </a:r>
          </a:p>
        </p:txBody>
      </p:sp>
    </p:spTree>
    <p:extLst>
      <p:ext uri="{BB962C8B-B14F-4D97-AF65-F5344CB8AC3E}">
        <p14:creationId xmlns:p14="http://schemas.microsoft.com/office/powerpoint/2010/main" val="28562692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ontents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13699</TotalTime>
  <Words>3147</Words>
  <Application>Microsoft Office PowerPoint</Application>
  <PresentationFormat>Custom</PresentationFormat>
  <Paragraphs>422</Paragraphs>
  <Slides>28</Slides>
  <Notes>2</Notes>
  <HiddenSlides>0</HiddenSlides>
  <MMClips>0</MMClip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Office Theme</vt:lpstr>
      <vt:lpstr>1_Contents Slide Master</vt:lpstr>
      <vt:lpstr>PowerPoint Presentation</vt:lpstr>
      <vt:lpstr>PowerPoint Presentation</vt:lpstr>
      <vt:lpstr>PowerPoint Presentation</vt:lpstr>
      <vt:lpstr>PowerPoint Presentation</vt:lpstr>
      <vt:lpstr>PowerPoint Presentation</vt:lpstr>
      <vt:lpstr>PowerPoint Presentation</vt:lpstr>
      <vt:lpstr>KENAIKAN JABATAN DAN/PANGKAT</vt:lpstr>
      <vt:lpstr>POLA KARIER PNS</vt:lpstr>
      <vt:lpstr>PowerPoint Presentation</vt:lpstr>
      <vt:lpstr>PEMBERHENTIAN DARI JF</vt:lpstr>
      <vt:lpstr>PENGANGKATAN KEMBALI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Kp reguler (april/okt 2022)</vt:lpstr>
      <vt:lpstr>FORMASI PENGANGKATAN JF</vt:lpstr>
      <vt:lpstr>FORMASI JF AHLI UTAMA  Surat Menpan RB Nomor B/529/M.SM.02.00/2021  tanggal 31 Agustus 20121</vt:lpstr>
      <vt:lpstr>ORGANISASI PROFESI</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hp</cp:lastModifiedBy>
  <cp:revision>2112</cp:revision>
  <cp:lastPrinted>2021-09-09T01:55:29Z</cp:lastPrinted>
  <dcterms:created xsi:type="dcterms:W3CDTF">2013-08-21T19:17:07Z</dcterms:created>
  <dcterms:modified xsi:type="dcterms:W3CDTF">2022-06-27T15:52:18Z</dcterms:modified>
</cp:coreProperties>
</file>